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59" r:id="rId4"/>
  </p:sldMasterIdLst>
  <p:notesMasterIdLst>
    <p:notesMasterId r:id="rId15"/>
  </p:notesMasterIdLst>
  <p:sldIdLst>
    <p:sldId id="400" r:id="rId5"/>
    <p:sldId id="438" r:id="rId6"/>
    <p:sldId id="425" r:id="rId7"/>
    <p:sldId id="442" r:id="rId8"/>
    <p:sldId id="406" r:id="rId9"/>
    <p:sldId id="434" r:id="rId10"/>
    <p:sldId id="435" r:id="rId11"/>
    <p:sldId id="443" r:id="rId12"/>
    <p:sldId id="444" r:id="rId13"/>
    <p:sldId id="410" r:id="rId14"/>
  </p:sldIdLst>
  <p:sldSz cx="12192000" cy="6858000"/>
  <p:notesSz cx="6858000" cy="9144000"/>
  <p:embeddedFontLst>
    <p:embeddedFont>
      <p:font typeface="Work Sans Black"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bold r:id="rId25"/>
      <p:italic r:id="rId26"/>
      <p:boldItalic r:id="rId27"/>
    </p:embeddedFont>
    <p:embeddedFont>
      <p:font typeface="Work Sans SemiBold"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C40"/>
    <a:srgbClr val="171B1D"/>
    <a:srgbClr val="F1F3F4"/>
    <a:srgbClr val="1F2325"/>
    <a:srgbClr val="2F3B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4C349-A353-416C-A26E-05E5355F8726}" v="110" dt="2025-10-31T13:58:40.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7"/>
    <p:restoredTop sz="83535" autoAdjust="0"/>
  </p:normalViewPr>
  <p:slideViewPr>
    <p:cSldViewPr snapToGrid="0" showGuides="1">
      <p:cViewPr varScale="1">
        <p:scale>
          <a:sx n="59" d="100"/>
          <a:sy n="59" d="100"/>
        </p:scale>
        <p:origin x="1458" y="2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Parabol Costs (estimate)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Scrumptious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Sheet1!$A$2:$A$5</c:f>
              <c:numCache>
                <c:formatCode>General</c:formatCode>
                <c:ptCount val="4"/>
                <c:pt idx="0">
                  <c:v>2023</c:v>
                </c:pt>
                <c:pt idx="1">
                  <c:v>2024</c:v>
                </c:pt>
                <c:pt idx="2">
                  <c:v>2025</c:v>
                </c:pt>
                <c:pt idx="3">
                  <c:v>2026</c:v>
                </c:pt>
              </c:numCache>
            </c:numRef>
          </c:cat>
          <c:val>
            <c:numRef>
              <c:f>Sheet1!$B$2:$B$5</c:f>
              <c:numCache>
                <c:formatCode>General</c:formatCode>
                <c:ptCount val="4"/>
                <c:pt idx="2">
                  <c:v>0</c:v>
                </c:pt>
                <c:pt idx="3">
                  <c:v>0</c:v>
                </c:pt>
              </c:numCache>
            </c:numRef>
          </c:val>
          <c:smooth val="0"/>
          <c:extLst>
            <c:ext xmlns:c16="http://schemas.microsoft.com/office/drawing/2014/chart" uri="{C3380CC4-5D6E-409C-BE32-E72D297353CC}">
              <c16:uniqueId val="{00000000-6FFC-7145-B7EB-65D22C35FAC9}"/>
            </c:ext>
          </c:extLst>
        </c:ser>
        <c:ser>
          <c:idx val="1"/>
          <c:order val="1"/>
          <c:tx>
            <c:strRef>
              <c:f>Sheet1!$C$1</c:f>
              <c:strCache>
                <c:ptCount val="1"/>
                <c:pt idx="0">
                  <c:v>Parabol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Sheet1!$A$2:$A$5</c:f>
              <c:numCache>
                <c:formatCode>General</c:formatCode>
                <c:ptCount val="4"/>
                <c:pt idx="0">
                  <c:v>2023</c:v>
                </c:pt>
                <c:pt idx="1">
                  <c:v>2024</c:v>
                </c:pt>
                <c:pt idx="2">
                  <c:v>2025</c:v>
                </c:pt>
                <c:pt idx="3">
                  <c:v>2026</c:v>
                </c:pt>
              </c:numCache>
            </c:numRef>
          </c:cat>
          <c:val>
            <c:numRef>
              <c:f>Sheet1!$C$2:$C$5</c:f>
              <c:numCache>
                <c:formatCode>General</c:formatCode>
                <c:ptCount val="4"/>
                <c:pt idx="0">
                  <c:v>1770</c:v>
                </c:pt>
                <c:pt idx="1">
                  <c:v>4430</c:v>
                </c:pt>
                <c:pt idx="2">
                  <c:v>3320</c:v>
                </c:pt>
                <c:pt idx="3">
                  <c:v>4800</c:v>
                </c:pt>
              </c:numCache>
            </c:numRef>
          </c:val>
          <c:smooth val="0"/>
          <c:extLst>
            <c:ext xmlns:c16="http://schemas.microsoft.com/office/drawing/2014/chart" uri="{C3380CC4-5D6E-409C-BE32-E72D297353CC}">
              <c16:uniqueId val="{00000001-6FFC-7145-B7EB-65D22C35FAC9}"/>
            </c:ext>
          </c:extLst>
        </c:ser>
        <c:dLbls>
          <c:showLegendKey val="0"/>
          <c:showVal val="0"/>
          <c:showCatName val="0"/>
          <c:showSerName val="0"/>
          <c:showPercent val="0"/>
          <c:showBubbleSize val="0"/>
        </c:dLbls>
        <c:marker val="1"/>
        <c:smooth val="0"/>
        <c:axId val="1905390607"/>
        <c:axId val="1905392319"/>
      </c:lineChart>
      <c:catAx>
        <c:axId val="1905390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5392319"/>
        <c:crosses val="autoZero"/>
        <c:auto val="1"/>
        <c:lblAlgn val="ctr"/>
        <c:lblOffset val="100"/>
        <c:noMultiLvlLbl val="0"/>
      </c:catAx>
      <c:valAx>
        <c:axId val="1905392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5390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37AB3-F7ED-A44D-A389-7D6B51B30A36}" type="doc">
      <dgm:prSet loTypeId="urn:microsoft.com/office/officeart/2005/8/layout/hChevron3" loCatId="" qsTypeId="urn:microsoft.com/office/officeart/2005/8/quickstyle/simple1" qsCatId="simple" csTypeId="urn:microsoft.com/office/officeart/2005/8/colors/colorful2" csCatId="colorful" phldr="1"/>
      <dgm:spPr/>
      <dgm:t>
        <a:bodyPr/>
        <a:lstStyle/>
        <a:p>
          <a:endParaRPr lang="en-US"/>
        </a:p>
      </dgm:t>
    </dgm:pt>
    <dgm:pt modelId="{0C4541DE-4647-AF4A-BD04-37947E552F9A}">
      <dgm:prSet phldrT="[Text]" custT="1"/>
      <dgm:spPr/>
      <dgm:t>
        <a:bodyPr/>
        <a:lstStyle/>
        <a:p>
          <a:r>
            <a:rPr lang="en-US" sz="1200" dirty="0">
              <a:latin typeface="Work Sans Medium" pitchFamily="2" charset="77"/>
            </a:rPr>
            <a:t>Development - Oct 2025 </a:t>
          </a:r>
          <a:r>
            <a:rPr lang="en-US" sz="1200" b="1" dirty="0"/>
            <a:t>✓</a:t>
          </a:r>
          <a:r>
            <a:rPr lang="en-US" sz="1200" dirty="0">
              <a:latin typeface="Work Sans Medium" pitchFamily="2" charset="77"/>
            </a:rPr>
            <a:t> </a:t>
          </a:r>
        </a:p>
      </dgm:t>
    </dgm:pt>
    <dgm:pt modelId="{87323251-F49C-BC44-8525-7DC8D54BB828}" type="parTrans" cxnId="{6AFA8699-8DB5-B346-AC84-531715B16817}">
      <dgm:prSet/>
      <dgm:spPr/>
      <dgm:t>
        <a:bodyPr/>
        <a:lstStyle/>
        <a:p>
          <a:endParaRPr lang="en-US" sz="1100">
            <a:latin typeface="Work Sans Medium" pitchFamily="2" charset="77"/>
          </a:endParaRPr>
        </a:p>
      </dgm:t>
    </dgm:pt>
    <dgm:pt modelId="{CA5B6CFC-E20F-3B44-8A66-24420AF57A98}" type="sibTrans" cxnId="{6AFA8699-8DB5-B346-AC84-531715B16817}">
      <dgm:prSet/>
      <dgm:spPr/>
      <dgm:t>
        <a:bodyPr/>
        <a:lstStyle/>
        <a:p>
          <a:endParaRPr lang="en-US" sz="1100">
            <a:latin typeface="Work Sans Medium" pitchFamily="2" charset="77"/>
          </a:endParaRPr>
        </a:p>
      </dgm:t>
    </dgm:pt>
    <dgm:pt modelId="{4F2C90BC-11F7-F444-901B-2ADFCF66C727}">
      <dgm:prSet phldrT="[Text]" custT="1"/>
      <dgm:spPr/>
      <dgm:t>
        <a:bodyPr/>
        <a:lstStyle/>
        <a:p>
          <a:r>
            <a:rPr lang="en-US" sz="1200" dirty="0">
              <a:latin typeface="Work Sans Medium" pitchFamily="2" charset="77"/>
            </a:rPr>
            <a:t>Rollout - Nov 2025 </a:t>
          </a:r>
          <a:r>
            <a:rPr lang="en-US" sz="1200" b="1" dirty="0"/>
            <a:t>✓</a:t>
          </a:r>
          <a:endParaRPr lang="en-US" sz="1200" dirty="0">
            <a:latin typeface="Work Sans Medium" pitchFamily="2" charset="77"/>
          </a:endParaRPr>
        </a:p>
      </dgm:t>
    </dgm:pt>
    <dgm:pt modelId="{9B938F4E-FD62-1E4E-989C-925E4F332988}" type="parTrans" cxnId="{82F9F81F-B82F-1A47-8653-A8F2A72662C5}">
      <dgm:prSet/>
      <dgm:spPr/>
      <dgm:t>
        <a:bodyPr/>
        <a:lstStyle/>
        <a:p>
          <a:endParaRPr lang="en-US" sz="1100">
            <a:latin typeface="Work Sans Medium" pitchFamily="2" charset="77"/>
          </a:endParaRPr>
        </a:p>
      </dgm:t>
    </dgm:pt>
    <dgm:pt modelId="{BF8ED000-65CF-4448-8DE8-7726853C3D0B}" type="sibTrans" cxnId="{82F9F81F-B82F-1A47-8653-A8F2A72662C5}">
      <dgm:prSet/>
      <dgm:spPr/>
      <dgm:t>
        <a:bodyPr/>
        <a:lstStyle/>
        <a:p>
          <a:endParaRPr lang="en-US" sz="1100">
            <a:latin typeface="Work Sans Medium" pitchFamily="2" charset="77"/>
          </a:endParaRPr>
        </a:p>
      </dgm:t>
    </dgm:pt>
    <dgm:pt modelId="{C3E4538E-9C9D-1347-997B-41296F743D74}">
      <dgm:prSet phldrT="[Text]" custT="1"/>
      <dgm:spPr/>
      <dgm:t>
        <a:bodyPr/>
        <a:lstStyle/>
        <a:p>
          <a:r>
            <a:rPr lang="en-US" sz="1200" dirty="0">
              <a:latin typeface="Work Sans Medium" pitchFamily="2" charset="77"/>
            </a:rPr>
            <a:t>Complete Beta – Dec 2025</a:t>
          </a:r>
        </a:p>
      </dgm:t>
    </dgm:pt>
    <dgm:pt modelId="{FD20F7E3-C3B6-844B-A461-C0469F6F1CFC}" type="parTrans" cxnId="{5C66C9AD-D25D-6947-A04A-C78647A5704C}">
      <dgm:prSet/>
      <dgm:spPr/>
      <dgm:t>
        <a:bodyPr/>
        <a:lstStyle/>
        <a:p>
          <a:endParaRPr lang="en-US" sz="1100">
            <a:latin typeface="Work Sans Medium" pitchFamily="2" charset="77"/>
          </a:endParaRPr>
        </a:p>
      </dgm:t>
    </dgm:pt>
    <dgm:pt modelId="{06766450-2257-DB4B-95E7-94294D9DC5B4}" type="sibTrans" cxnId="{5C66C9AD-D25D-6947-A04A-C78647A5704C}">
      <dgm:prSet/>
      <dgm:spPr/>
      <dgm:t>
        <a:bodyPr/>
        <a:lstStyle/>
        <a:p>
          <a:endParaRPr lang="en-US" sz="1100">
            <a:latin typeface="Work Sans Medium" pitchFamily="2" charset="77"/>
          </a:endParaRPr>
        </a:p>
      </dgm:t>
    </dgm:pt>
    <dgm:pt modelId="{C92F969F-3250-B842-A144-F5EED1BC6693}">
      <dgm:prSet phldrT="[Text]" custT="1"/>
      <dgm:spPr/>
      <dgm:t>
        <a:bodyPr/>
        <a:lstStyle/>
        <a:p>
          <a:r>
            <a:rPr lang="en-US" sz="1200" dirty="0">
              <a:solidFill>
                <a:schemeClr val="accent2"/>
              </a:solidFill>
              <a:latin typeface="Work Sans Medium" pitchFamily="2" charset="77"/>
            </a:rPr>
            <a:t>Cancel Parabol -Q1 2026</a:t>
          </a:r>
        </a:p>
      </dgm:t>
    </dgm:pt>
    <dgm:pt modelId="{53932BAC-E9D1-A848-9D47-1EE2BCFE25F4}" type="parTrans" cxnId="{D96FDB30-4754-4946-8D68-0C1202E8E947}">
      <dgm:prSet/>
      <dgm:spPr/>
      <dgm:t>
        <a:bodyPr/>
        <a:lstStyle/>
        <a:p>
          <a:endParaRPr lang="en-US" sz="1100">
            <a:latin typeface="Work Sans Medium" pitchFamily="2" charset="77"/>
          </a:endParaRPr>
        </a:p>
      </dgm:t>
    </dgm:pt>
    <dgm:pt modelId="{2B0923ED-9882-634E-A3C9-68CF7ED13F2A}" type="sibTrans" cxnId="{D96FDB30-4754-4946-8D68-0C1202E8E947}">
      <dgm:prSet/>
      <dgm:spPr/>
      <dgm:t>
        <a:bodyPr/>
        <a:lstStyle/>
        <a:p>
          <a:endParaRPr lang="en-US" sz="1100">
            <a:latin typeface="Work Sans Medium" pitchFamily="2" charset="77"/>
          </a:endParaRPr>
        </a:p>
      </dgm:t>
    </dgm:pt>
    <dgm:pt modelId="{720CA55D-E359-024C-BBCC-C29DC1D5A341}" type="pres">
      <dgm:prSet presAssocID="{79C37AB3-F7ED-A44D-A389-7D6B51B30A36}" presName="Name0" presStyleCnt="0">
        <dgm:presLayoutVars>
          <dgm:dir/>
          <dgm:resizeHandles val="exact"/>
        </dgm:presLayoutVars>
      </dgm:prSet>
      <dgm:spPr/>
    </dgm:pt>
    <dgm:pt modelId="{CCA272D3-DDA1-A146-80F6-9C27AE007270}" type="pres">
      <dgm:prSet presAssocID="{0C4541DE-4647-AF4A-BD04-37947E552F9A}" presName="parTxOnly" presStyleLbl="node1" presStyleIdx="0" presStyleCnt="4" custLinFactNeighborX="-6065">
        <dgm:presLayoutVars>
          <dgm:bulletEnabled val="1"/>
        </dgm:presLayoutVars>
      </dgm:prSet>
      <dgm:spPr/>
    </dgm:pt>
    <dgm:pt modelId="{A0BE387D-09F4-9A4E-A386-9A4823E0FB4A}" type="pres">
      <dgm:prSet presAssocID="{CA5B6CFC-E20F-3B44-8A66-24420AF57A98}" presName="parSpace" presStyleCnt="0"/>
      <dgm:spPr/>
    </dgm:pt>
    <dgm:pt modelId="{A6526294-A3DC-3F49-AD50-340262E3F645}" type="pres">
      <dgm:prSet presAssocID="{4F2C90BC-11F7-F444-901B-2ADFCF66C727}" presName="parTxOnly" presStyleLbl="node1" presStyleIdx="1" presStyleCnt="4">
        <dgm:presLayoutVars>
          <dgm:bulletEnabled val="1"/>
        </dgm:presLayoutVars>
      </dgm:prSet>
      <dgm:spPr/>
    </dgm:pt>
    <dgm:pt modelId="{64500D2D-2A62-2B4B-944D-FE9E696CE713}" type="pres">
      <dgm:prSet presAssocID="{BF8ED000-65CF-4448-8DE8-7726853C3D0B}" presName="parSpace" presStyleCnt="0"/>
      <dgm:spPr/>
    </dgm:pt>
    <dgm:pt modelId="{DEBC0F31-C87C-5A4E-8B32-65759FD2F0FE}" type="pres">
      <dgm:prSet presAssocID="{C3E4538E-9C9D-1347-997B-41296F743D74}" presName="parTxOnly" presStyleLbl="node1" presStyleIdx="2" presStyleCnt="4">
        <dgm:presLayoutVars>
          <dgm:bulletEnabled val="1"/>
        </dgm:presLayoutVars>
      </dgm:prSet>
      <dgm:spPr/>
    </dgm:pt>
    <dgm:pt modelId="{B58F01A8-1E58-8A44-BEBB-970056135FFE}" type="pres">
      <dgm:prSet presAssocID="{06766450-2257-DB4B-95E7-94294D9DC5B4}" presName="parSpace" presStyleCnt="0"/>
      <dgm:spPr/>
    </dgm:pt>
    <dgm:pt modelId="{F8F687AA-5335-D148-9DBC-EDF4C76BC9A6}" type="pres">
      <dgm:prSet presAssocID="{C92F969F-3250-B842-A144-F5EED1BC6693}" presName="parTxOnly" presStyleLbl="node1" presStyleIdx="3" presStyleCnt="4">
        <dgm:presLayoutVars>
          <dgm:bulletEnabled val="1"/>
        </dgm:presLayoutVars>
      </dgm:prSet>
      <dgm:spPr/>
    </dgm:pt>
  </dgm:ptLst>
  <dgm:cxnLst>
    <dgm:cxn modelId="{1AF9711D-BE34-F349-85B5-2467ED038187}" type="presOf" srcId="{4F2C90BC-11F7-F444-901B-2ADFCF66C727}" destId="{A6526294-A3DC-3F49-AD50-340262E3F645}" srcOrd="0" destOrd="0" presId="urn:microsoft.com/office/officeart/2005/8/layout/hChevron3"/>
    <dgm:cxn modelId="{82F9F81F-B82F-1A47-8653-A8F2A72662C5}" srcId="{79C37AB3-F7ED-A44D-A389-7D6B51B30A36}" destId="{4F2C90BC-11F7-F444-901B-2ADFCF66C727}" srcOrd="1" destOrd="0" parTransId="{9B938F4E-FD62-1E4E-989C-925E4F332988}" sibTransId="{BF8ED000-65CF-4448-8DE8-7726853C3D0B}"/>
    <dgm:cxn modelId="{D96FDB30-4754-4946-8D68-0C1202E8E947}" srcId="{79C37AB3-F7ED-A44D-A389-7D6B51B30A36}" destId="{C92F969F-3250-B842-A144-F5EED1BC6693}" srcOrd="3" destOrd="0" parTransId="{53932BAC-E9D1-A848-9D47-1EE2BCFE25F4}" sibTransId="{2B0923ED-9882-634E-A3C9-68CF7ED13F2A}"/>
    <dgm:cxn modelId="{5394CC46-5355-F140-B008-177B5802E09A}" type="presOf" srcId="{79C37AB3-F7ED-A44D-A389-7D6B51B30A36}" destId="{720CA55D-E359-024C-BBCC-C29DC1D5A341}" srcOrd="0" destOrd="0" presId="urn:microsoft.com/office/officeart/2005/8/layout/hChevron3"/>
    <dgm:cxn modelId="{E98B9570-860B-D644-B003-3D213FD9DCDD}" type="presOf" srcId="{C3E4538E-9C9D-1347-997B-41296F743D74}" destId="{DEBC0F31-C87C-5A4E-8B32-65759FD2F0FE}" srcOrd="0" destOrd="0" presId="urn:microsoft.com/office/officeart/2005/8/layout/hChevron3"/>
    <dgm:cxn modelId="{6AFA8699-8DB5-B346-AC84-531715B16817}" srcId="{79C37AB3-F7ED-A44D-A389-7D6B51B30A36}" destId="{0C4541DE-4647-AF4A-BD04-37947E552F9A}" srcOrd="0" destOrd="0" parTransId="{87323251-F49C-BC44-8525-7DC8D54BB828}" sibTransId="{CA5B6CFC-E20F-3B44-8A66-24420AF57A98}"/>
    <dgm:cxn modelId="{5C66C9AD-D25D-6947-A04A-C78647A5704C}" srcId="{79C37AB3-F7ED-A44D-A389-7D6B51B30A36}" destId="{C3E4538E-9C9D-1347-997B-41296F743D74}" srcOrd="2" destOrd="0" parTransId="{FD20F7E3-C3B6-844B-A461-C0469F6F1CFC}" sibTransId="{06766450-2257-DB4B-95E7-94294D9DC5B4}"/>
    <dgm:cxn modelId="{A36AD3C4-D49E-4546-A208-8389FFFCC6DD}" type="presOf" srcId="{C92F969F-3250-B842-A144-F5EED1BC6693}" destId="{F8F687AA-5335-D148-9DBC-EDF4C76BC9A6}" srcOrd="0" destOrd="0" presId="urn:microsoft.com/office/officeart/2005/8/layout/hChevron3"/>
    <dgm:cxn modelId="{24C285F8-551B-6F41-8F4A-6C428CDA41E6}" type="presOf" srcId="{0C4541DE-4647-AF4A-BD04-37947E552F9A}" destId="{CCA272D3-DDA1-A146-80F6-9C27AE007270}" srcOrd="0" destOrd="0" presId="urn:microsoft.com/office/officeart/2005/8/layout/hChevron3"/>
    <dgm:cxn modelId="{2707AF3E-F582-654D-A822-21BDBB5733CA}" type="presParOf" srcId="{720CA55D-E359-024C-BBCC-C29DC1D5A341}" destId="{CCA272D3-DDA1-A146-80F6-9C27AE007270}" srcOrd="0" destOrd="0" presId="urn:microsoft.com/office/officeart/2005/8/layout/hChevron3"/>
    <dgm:cxn modelId="{7FAD8AC1-80CA-A441-9799-04121332F3EC}" type="presParOf" srcId="{720CA55D-E359-024C-BBCC-C29DC1D5A341}" destId="{A0BE387D-09F4-9A4E-A386-9A4823E0FB4A}" srcOrd="1" destOrd="0" presId="urn:microsoft.com/office/officeart/2005/8/layout/hChevron3"/>
    <dgm:cxn modelId="{0D39630B-E858-6C45-9739-D899E6C34638}" type="presParOf" srcId="{720CA55D-E359-024C-BBCC-C29DC1D5A341}" destId="{A6526294-A3DC-3F49-AD50-340262E3F645}" srcOrd="2" destOrd="0" presId="urn:microsoft.com/office/officeart/2005/8/layout/hChevron3"/>
    <dgm:cxn modelId="{A2374E07-2B6D-7746-9098-8DB194090A28}" type="presParOf" srcId="{720CA55D-E359-024C-BBCC-C29DC1D5A341}" destId="{64500D2D-2A62-2B4B-944D-FE9E696CE713}" srcOrd="3" destOrd="0" presId="urn:microsoft.com/office/officeart/2005/8/layout/hChevron3"/>
    <dgm:cxn modelId="{6EDBEEEE-FA7D-D04D-A8D4-4CF04B6077D0}" type="presParOf" srcId="{720CA55D-E359-024C-BBCC-C29DC1D5A341}" destId="{DEBC0F31-C87C-5A4E-8B32-65759FD2F0FE}" srcOrd="4" destOrd="0" presId="urn:microsoft.com/office/officeart/2005/8/layout/hChevron3"/>
    <dgm:cxn modelId="{6EE89C31-B3A8-934C-AA8F-1DAE668B6C29}" type="presParOf" srcId="{720CA55D-E359-024C-BBCC-C29DC1D5A341}" destId="{B58F01A8-1E58-8A44-BEBB-970056135FFE}" srcOrd="5" destOrd="0" presId="urn:microsoft.com/office/officeart/2005/8/layout/hChevron3"/>
    <dgm:cxn modelId="{1F549078-438A-9549-AE2E-4A06D433E994}" type="presParOf" srcId="{720CA55D-E359-024C-BBCC-C29DC1D5A341}" destId="{F8F687AA-5335-D148-9DBC-EDF4C76BC9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272D3-DDA1-A146-80F6-9C27AE007270}">
      <dsp:nvSpPr>
        <dsp:cNvPr id="0" name=""/>
        <dsp:cNvSpPr/>
      </dsp:nvSpPr>
      <dsp:spPr>
        <a:xfrm>
          <a:off x="0" y="0"/>
          <a:ext cx="2937020" cy="585788"/>
        </a:xfrm>
        <a:prstGeom prst="homePlat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ork Sans Medium" pitchFamily="2" charset="77"/>
            </a:rPr>
            <a:t>Development - Oct 2025 </a:t>
          </a:r>
          <a:r>
            <a:rPr lang="en-US" sz="1200" b="1" kern="1200" dirty="0"/>
            <a:t>✓</a:t>
          </a:r>
          <a:r>
            <a:rPr lang="en-US" sz="1200" kern="1200" dirty="0">
              <a:latin typeface="Work Sans Medium" pitchFamily="2" charset="77"/>
            </a:rPr>
            <a:t> </a:t>
          </a:r>
        </a:p>
      </dsp:txBody>
      <dsp:txXfrm>
        <a:off x="0" y="0"/>
        <a:ext cx="2790573" cy="585788"/>
      </dsp:txXfrm>
    </dsp:sp>
    <dsp:sp modelId="{A6526294-A3DC-3F49-AD50-340262E3F645}">
      <dsp:nvSpPr>
        <dsp:cNvPr id="0" name=""/>
        <dsp:cNvSpPr/>
      </dsp:nvSpPr>
      <dsp:spPr>
        <a:xfrm>
          <a:off x="2352543" y="0"/>
          <a:ext cx="2937020" cy="585788"/>
        </a:xfrm>
        <a:prstGeom prst="chevron">
          <a:avLst/>
        </a:prstGeom>
        <a:solidFill>
          <a:schemeClr val="accent2">
            <a:hueOff val="-206810"/>
            <a:satOff val="-25289"/>
            <a:lumOff val="1248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ork Sans Medium" pitchFamily="2" charset="77"/>
            </a:rPr>
            <a:t>Rollout - Nov 2025 </a:t>
          </a:r>
          <a:r>
            <a:rPr lang="en-US" sz="1200" b="1" kern="1200" dirty="0"/>
            <a:t>✓</a:t>
          </a:r>
          <a:endParaRPr lang="en-US" sz="1200" kern="1200" dirty="0">
            <a:latin typeface="Work Sans Medium" pitchFamily="2" charset="77"/>
          </a:endParaRPr>
        </a:p>
      </dsp:txBody>
      <dsp:txXfrm>
        <a:off x="2645437" y="0"/>
        <a:ext cx="2351232" cy="585788"/>
      </dsp:txXfrm>
    </dsp:sp>
    <dsp:sp modelId="{DEBC0F31-C87C-5A4E-8B32-65759FD2F0FE}">
      <dsp:nvSpPr>
        <dsp:cNvPr id="0" name=""/>
        <dsp:cNvSpPr/>
      </dsp:nvSpPr>
      <dsp:spPr>
        <a:xfrm>
          <a:off x="4702160" y="0"/>
          <a:ext cx="2937020" cy="585788"/>
        </a:xfrm>
        <a:prstGeom prst="chevron">
          <a:avLst/>
        </a:prstGeom>
        <a:solidFill>
          <a:schemeClr val="accent2">
            <a:hueOff val="-413619"/>
            <a:satOff val="-50577"/>
            <a:lumOff val="249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ork Sans Medium" pitchFamily="2" charset="77"/>
            </a:rPr>
            <a:t>Complete Beta – Dec 2025</a:t>
          </a:r>
        </a:p>
      </dsp:txBody>
      <dsp:txXfrm>
        <a:off x="4995054" y="0"/>
        <a:ext cx="2351232" cy="585788"/>
      </dsp:txXfrm>
    </dsp:sp>
    <dsp:sp modelId="{F8F687AA-5335-D148-9DBC-EDF4C76BC9A6}">
      <dsp:nvSpPr>
        <dsp:cNvPr id="0" name=""/>
        <dsp:cNvSpPr/>
      </dsp:nvSpPr>
      <dsp:spPr>
        <a:xfrm>
          <a:off x="7051777" y="0"/>
          <a:ext cx="2937020" cy="585788"/>
        </a:xfrm>
        <a:prstGeom prst="chevron">
          <a:avLst/>
        </a:prstGeom>
        <a:solidFill>
          <a:schemeClr val="accent2">
            <a:hueOff val="-620429"/>
            <a:satOff val="-75866"/>
            <a:lumOff val="374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accent2"/>
              </a:solidFill>
              <a:latin typeface="Work Sans Medium" pitchFamily="2" charset="77"/>
            </a:rPr>
            <a:t>Cancel Parabol -Q1 2026</a:t>
          </a:r>
        </a:p>
      </dsp:txBody>
      <dsp:txXfrm>
        <a:off x="7344671" y="0"/>
        <a:ext cx="2351232" cy="5857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Work Sans Medium" pitchFamily="2" charset="77"/>
              </a:defRPr>
            </a:lvl1pPr>
          </a:lstStyle>
          <a:p>
            <a:endParaRPr lang="en-C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Work Sans Medium" pitchFamily="2" charset="77"/>
              </a:defRPr>
            </a:lvl1pPr>
          </a:lstStyle>
          <a:p>
            <a:fld id="{ACCD3771-5D87-0342-BC13-229DBF479E46}" type="datetimeFigureOut">
              <a:rPr lang="en-CN" smtClean="0"/>
              <a:pPr/>
              <a:t>11/24/2025</a:t>
            </a:fld>
            <a:endParaRPr lang="en-C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Work Sans Medium" pitchFamily="2" charset="77"/>
              </a:defRPr>
            </a:lvl1pPr>
          </a:lstStyle>
          <a:p>
            <a:endParaRPr lang="en-C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Work Sans Medium" pitchFamily="2" charset="77"/>
              </a:defRPr>
            </a:lvl1pPr>
          </a:lstStyle>
          <a:p>
            <a:fld id="{08E7E833-6848-1447-9EBD-0F58EC091524}" type="slidenum">
              <a:rPr lang="en-CN" smtClean="0"/>
              <a:pPr/>
              <a:t>‹#›</a:t>
            </a:fld>
            <a:endParaRPr lang="en-CN" dirty="0"/>
          </a:p>
        </p:txBody>
      </p:sp>
    </p:spTree>
    <p:extLst>
      <p:ext uri="{BB962C8B-B14F-4D97-AF65-F5344CB8AC3E}">
        <p14:creationId xmlns:p14="http://schemas.microsoft.com/office/powerpoint/2010/main" val="1099571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Work Sans Medium" pitchFamily="2" charset="77"/>
        <a:ea typeface="+mn-ea"/>
        <a:cs typeface="+mn-cs"/>
      </a:defRPr>
    </a:lvl1pPr>
    <a:lvl2pPr marL="457200" algn="l" defTabSz="914400" rtl="0" eaLnBrk="1" latinLnBrk="0" hangingPunct="1">
      <a:defRPr sz="1200" b="0" i="0" kern="1200">
        <a:solidFill>
          <a:schemeClr val="tx1"/>
        </a:solidFill>
        <a:latin typeface="Work Sans Medium" pitchFamily="2" charset="77"/>
        <a:ea typeface="+mn-ea"/>
        <a:cs typeface="+mn-cs"/>
      </a:defRPr>
    </a:lvl2pPr>
    <a:lvl3pPr marL="914400" algn="l" defTabSz="914400" rtl="0" eaLnBrk="1" latinLnBrk="0" hangingPunct="1">
      <a:defRPr sz="1200" b="0" i="0" kern="1200">
        <a:solidFill>
          <a:schemeClr val="tx1"/>
        </a:solidFill>
        <a:latin typeface="Work Sans Medium" pitchFamily="2" charset="77"/>
        <a:ea typeface="+mn-ea"/>
        <a:cs typeface="+mn-cs"/>
      </a:defRPr>
    </a:lvl3pPr>
    <a:lvl4pPr marL="1371600" algn="l" defTabSz="914400" rtl="0" eaLnBrk="1" latinLnBrk="0" hangingPunct="1">
      <a:defRPr sz="1200" b="0" i="0" kern="1200">
        <a:solidFill>
          <a:schemeClr val="tx1"/>
        </a:solidFill>
        <a:latin typeface="Work Sans Medium" pitchFamily="2" charset="77"/>
        <a:ea typeface="+mn-ea"/>
        <a:cs typeface="+mn-cs"/>
      </a:defRPr>
    </a:lvl4pPr>
    <a:lvl5pPr marL="1828800" algn="l" defTabSz="914400" rtl="0" eaLnBrk="1" latinLnBrk="0" hangingPunct="1">
      <a:defRPr sz="1200" b="0" i="0" kern="1200">
        <a:solidFill>
          <a:schemeClr val="tx1"/>
        </a:solidFill>
        <a:latin typeface="Work Sans Medium"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Suggestion Time: 30 Seconds</a:t>
            </a:r>
          </a:p>
        </p:txBody>
      </p:sp>
      <p:sp>
        <p:nvSpPr>
          <p:cNvPr id="4" name="Slide Number Placeholder 3"/>
          <p:cNvSpPr>
            <a:spLocks noGrp="1"/>
          </p:cNvSpPr>
          <p:nvPr>
            <p:ph type="sldNum" sz="quarter" idx="5"/>
          </p:nvPr>
        </p:nvSpPr>
        <p:spPr/>
        <p:txBody>
          <a:bodyPr/>
          <a:lstStyle/>
          <a:p>
            <a:fld id="{08E7E833-6848-1447-9EBD-0F58EC091524}" type="slidenum">
              <a:rPr lang="en-CN" smtClean="0"/>
              <a:pPr/>
              <a:t>1</a:t>
            </a:fld>
            <a:endParaRPr lang="en-CN" dirty="0"/>
          </a:p>
        </p:txBody>
      </p:sp>
    </p:spTree>
    <p:extLst>
      <p:ext uri="{BB962C8B-B14F-4D97-AF65-F5344CB8AC3E}">
        <p14:creationId xmlns:p14="http://schemas.microsoft.com/office/powerpoint/2010/main" val="71378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Suggestion Time: 30 Seconds</a:t>
            </a:r>
          </a:p>
        </p:txBody>
      </p:sp>
      <p:sp>
        <p:nvSpPr>
          <p:cNvPr id="4" name="Slide Number Placeholder 3"/>
          <p:cNvSpPr>
            <a:spLocks noGrp="1"/>
          </p:cNvSpPr>
          <p:nvPr>
            <p:ph type="sldNum" sz="quarter" idx="5"/>
          </p:nvPr>
        </p:nvSpPr>
        <p:spPr/>
        <p:txBody>
          <a:bodyPr/>
          <a:lstStyle/>
          <a:p>
            <a:fld id="{08E7E833-6848-1447-9EBD-0F58EC091524}" type="slidenum">
              <a:rPr lang="en-CN" smtClean="0"/>
              <a:pPr/>
              <a:t>2</a:t>
            </a:fld>
            <a:endParaRPr lang="en-CN" dirty="0"/>
          </a:p>
        </p:txBody>
      </p:sp>
    </p:spTree>
    <p:extLst>
      <p:ext uri="{BB962C8B-B14F-4D97-AF65-F5344CB8AC3E}">
        <p14:creationId xmlns:p14="http://schemas.microsoft.com/office/powerpoint/2010/main" val="319683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Suggested time: 1 minute </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The Challenge</a:t>
            </a:r>
          </a:p>
          <a:p>
            <a:r>
              <a:rPr lang="en-US" sz="1200" b="1" i="0" kern="1200" dirty="0">
                <a:solidFill>
                  <a:schemeClr val="tx1"/>
                </a:solidFill>
                <a:effectLst/>
                <a:latin typeface="Work Sans Medium" pitchFamily="2" charset="77"/>
                <a:ea typeface="+mn-ea"/>
                <a:cs typeface="+mn-cs"/>
              </a:rPr>
              <a:t>Problem / Opportunity</a:t>
            </a:r>
          </a:p>
          <a:p>
            <a:endParaRPr lang="en-US" dirty="0"/>
          </a:p>
          <a:p>
            <a:r>
              <a:rPr lang="en-US" sz="1200" b="1" i="1" kern="1200" dirty="0">
                <a:solidFill>
                  <a:schemeClr val="tx1"/>
                </a:solidFill>
                <a:effectLst/>
                <a:latin typeface="Work Sans Medium" pitchFamily="2" charset="77"/>
                <a:ea typeface="+mn-ea"/>
                <a:cs typeface="+mn-cs"/>
              </a:rPr>
              <a:t>Describe the problem you're solving or opportunity you're addressing:</a:t>
            </a:r>
            <a:endParaRPr lang="en-US" sz="1200" b="0" i="1" kern="1200" dirty="0">
              <a:solidFill>
                <a:schemeClr val="tx1"/>
              </a:solidFill>
              <a:effectLst/>
              <a:latin typeface="Work Sans Medium" pitchFamily="2" charset="77"/>
              <a:ea typeface="+mn-ea"/>
              <a:cs typeface="+mn-cs"/>
            </a:endParaRPr>
          </a:p>
          <a:p>
            <a:r>
              <a:rPr lang="en-US" sz="1200" b="0" i="1" kern="1200" dirty="0">
                <a:solidFill>
                  <a:schemeClr val="tx1"/>
                </a:solidFill>
                <a:effectLst/>
                <a:latin typeface="Work Sans Medium" pitchFamily="2" charset="77"/>
                <a:ea typeface="+mn-ea"/>
                <a:cs typeface="+mn-cs"/>
              </a:rPr>
              <a:t>What pain point exists today?</a:t>
            </a:r>
          </a:p>
          <a:p>
            <a:endParaRPr lang="en-US" sz="1200" b="1" i="1" kern="1200" dirty="0">
              <a:solidFill>
                <a:schemeClr val="tx1"/>
              </a:solidFill>
              <a:effectLst/>
              <a:latin typeface="Work Sans Medium" pitchFamily="2" charset="77"/>
              <a:ea typeface="+mn-ea"/>
              <a:cs typeface="+mn-cs"/>
            </a:endParaRPr>
          </a:p>
          <a:p>
            <a:r>
              <a:rPr lang="en-US" sz="1200" b="1" i="1" kern="1200" dirty="0">
                <a:solidFill>
                  <a:schemeClr val="tx1"/>
                </a:solidFill>
                <a:effectLst/>
                <a:latin typeface="Work Sans Medium" pitchFamily="2" charset="77"/>
                <a:ea typeface="+mn-ea"/>
                <a:cs typeface="+mn-cs"/>
              </a:rPr>
              <a:t>Breadth of Impact:</a:t>
            </a:r>
            <a:r>
              <a:rPr lang="en-US" sz="1200" b="0" i="1" kern="1200" dirty="0">
                <a:solidFill>
                  <a:schemeClr val="tx1"/>
                </a:solidFill>
                <a:effectLst/>
                <a:latin typeface="Work Sans Medium" pitchFamily="2" charset="77"/>
                <a:ea typeface="+mn-ea"/>
                <a:cs typeface="+mn-cs"/>
              </a:rPr>
              <a:t> Who is affected? (teams, departments, entire organization, industry?)</a:t>
            </a:r>
          </a:p>
          <a:p>
            <a:endParaRPr lang="en-US" sz="1200" b="1" i="1" kern="1200" dirty="0">
              <a:solidFill>
                <a:schemeClr val="tx1"/>
              </a:solidFill>
              <a:effectLst/>
              <a:latin typeface="Work Sans Medium" pitchFamily="2" charset="77"/>
              <a:ea typeface="+mn-ea"/>
              <a:cs typeface="+mn-cs"/>
            </a:endParaRPr>
          </a:p>
          <a:p>
            <a:r>
              <a:rPr lang="en-US" sz="1200" b="1" i="1" kern="1200" dirty="0">
                <a:solidFill>
                  <a:schemeClr val="tx1"/>
                </a:solidFill>
                <a:effectLst/>
                <a:latin typeface="Work Sans Medium" pitchFamily="2" charset="77"/>
                <a:ea typeface="+mn-ea"/>
                <a:cs typeface="+mn-cs"/>
              </a:rPr>
              <a:t>Current Impact:</a:t>
            </a:r>
            <a:r>
              <a:rPr lang="en-US" sz="1200" b="0" i="1" kern="1200" dirty="0">
                <a:solidFill>
                  <a:schemeClr val="tx1"/>
                </a:solidFill>
                <a:effectLst/>
                <a:latin typeface="Work Sans Medium" pitchFamily="2" charset="77"/>
                <a:ea typeface="+mn-ea"/>
                <a:cs typeface="+mn-cs"/>
              </a:rPr>
              <a:t> What is the quantifiable cost of this problem today?</a:t>
            </a:r>
          </a:p>
          <a:p>
            <a:endParaRPr lang="en-US" sz="1200" b="1" i="1" kern="1200" dirty="0">
              <a:solidFill>
                <a:schemeClr val="tx1"/>
              </a:solidFill>
              <a:effectLst/>
              <a:latin typeface="Work Sans Medium" pitchFamily="2" charset="77"/>
              <a:ea typeface="+mn-ea"/>
              <a:cs typeface="+mn-cs"/>
            </a:endParaRPr>
          </a:p>
          <a:p>
            <a:r>
              <a:rPr lang="en-US" sz="1200" b="1" i="1" kern="1200" dirty="0">
                <a:solidFill>
                  <a:schemeClr val="tx1"/>
                </a:solidFill>
                <a:effectLst/>
                <a:latin typeface="Work Sans Medium" pitchFamily="2" charset="77"/>
                <a:ea typeface="+mn-ea"/>
                <a:cs typeface="+mn-cs"/>
              </a:rPr>
              <a:t>Strategic Alignment:</a:t>
            </a:r>
            <a:r>
              <a:rPr lang="en-US" sz="1200" b="0" i="1" kern="1200" dirty="0">
                <a:solidFill>
                  <a:schemeClr val="tx1"/>
                </a:solidFill>
                <a:effectLst/>
                <a:latin typeface="Work Sans Medium" pitchFamily="2" charset="77"/>
                <a:ea typeface="+mn-ea"/>
                <a:cs typeface="+mn-cs"/>
              </a:rPr>
              <a:t> How does solving this align with our enterprise goals?</a:t>
            </a:r>
          </a:p>
          <a:p>
            <a:endParaRPr lang="en-US" dirty="0"/>
          </a:p>
        </p:txBody>
      </p:sp>
      <p:sp>
        <p:nvSpPr>
          <p:cNvPr id="4" name="Slide Number Placeholder 3"/>
          <p:cNvSpPr>
            <a:spLocks noGrp="1"/>
          </p:cNvSpPr>
          <p:nvPr>
            <p:ph type="sldNum" sz="quarter" idx="5"/>
          </p:nvPr>
        </p:nvSpPr>
        <p:spPr/>
        <p:txBody>
          <a:bodyPr/>
          <a:lstStyle/>
          <a:p>
            <a:fld id="{08E7E833-6848-1447-9EBD-0F58EC091524}" type="slidenum">
              <a:rPr lang="en-CN" smtClean="0"/>
              <a:pPr/>
              <a:t>3</a:t>
            </a:fld>
            <a:endParaRPr lang="en-CN" dirty="0"/>
          </a:p>
        </p:txBody>
      </p:sp>
    </p:spTree>
    <p:extLst>
      <p:ext uri="{BB962C8B-B14F-4D97-AF65-F5344CB8AC3E}">
        <p14:creationId xmlns:p14="http://schemas.microsoft.com/office/powerpoint/2010/main" val="28901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Suggested time: 1 Minute</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The wow factor! – key judging criteria</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Our Innovation</a:t>
            </a:r>
          </a:p>
          <a:p>
            <a:r>
              <a:rPr lang="en-US" sz="1200" b="1" i="0" kern="1200" dirty="0">
                <a:solidFill>
                  <a:schemeClr val="tx1"/>
                </a:solidFill>
                <a:effectLst/>
                <a:latin typeface="Work Sans Medium" pitchFamily="2" charset="77"/>
                <a:ea typeface="+mn-ea"/>
                <a:cs typeface="+mn-cs"/>
              </a:rPr>
              <a:t>The Solution</a:t>
            </a:r>
          </a:p>
          <a:p>
            <a:endParaRPr lang="en-US" sz="1200" b="1" i="0" kern="1200" dirty="0">
              <a:solidFill>
                <a:schemeClr val="tx1"/>
              </a:solidFill>
              <a:effectLst/>
              <a:latin typeface="Work Sans Medium" pitchFamily="2" charset="77"/>
              <a:ea typeface="+mn-ea"/>
              <a:cs typeface="+mn-cs"/>
            </a:endParaRPr>
          </a:p>
          <a:p>
            <a:r>
              <a:rPr lang="en-US" sz="1200" b="1" i="1" kern="1200" dirty="0">
                <a:solidFill>
                  <a:schemeClr val="tx1"/>
                </a:solidFill>
                <a:effectLst/>
                <a:latin typeface="Work Sans Medium" pitchFamily="2" charset="77"/>
                <a:ea typeface="+mn-ea"/>
                <a:cs typeface="+mn-cs"/>
              </a:rPr>
              <a:t>Explain your innovative solution:</a:t>
            </a:r>
            <a:endParaRPr lang="en-US" sz="1200" b="0" i="1" kern="1200" dirty="0">
              <a:solidFill>
                <a:schemeClr val="tx1"/>
              </a:solidFill>
              <a:effectLst/>
              <a:latin typeface="Work Sans Medium" pitchFamily="2" charset="77"/>
              <a:ea typeface="+mn-ea"/>
              <a:cs typeface="+mn-cs"/>
            </a:endParaRPr>
          </a:p>
          <a:p>
            <a:r>
              <a:rPr lang="en-US" sz="1200" b="0" i="1" kern="1200" dirty="0">
                <a:solidFill>
                  <a:schemeClr val="tx1"/>
                </a:solidFill>
                <a:effectLst/>
                <a:latin typeface="Work Sans Medium" pitchFamily="2" charset="77"/>
                <a:ea typeface="+mn-ea"/>
                <a:cs typeface="+mn-cs"/>
              </a:rPr>
              <a:t>What is your solution? (high-level overview)</a:t>
            </a:r>
          </a:p>
          <a:p>
            <a:r>
              <a:rPr lang="en-US" sz="1200" b="0" i="1" kern="1200" dirty="0">
                <a:solidFill>
                  <a:schemeClr val="tx1"/>
                </a:solidFill>
                <a:effectLst/>
                <a:latin typeface="Work Sans Medium" pitchFamily="2" charset="77"/>
                <a:ea typeface="+mn-ea"/>
                <a:cs typeface="+mn-cs"/>
              </a:rPr>
              <a:t>How does it work technically?</a:t>
            </a:r>
          </a:p>
          <a:p>
            <a:r>
              <a:rPr lang="en-US" sz="1200" b="0" i="1" kern="1200" dirty="0">
                <a:solidFill>
                  <a:schemeClr val="tx1"/>
                </a:solidFill>
                <a:effectLst/>
                <a:latin typeface="Work Sans Medium" pitchFamily="2" charset="77"/>
                <a:ea typeface="+mn-ea"/>
                <a:cs typeface="+mn-cs"/>
              </a:rPr>
              <a:t>What makes it innovative compared to current approaches?</a:t>
            </a:r>
          </a:p>
          <a:p>
            <a:r>
              <a:rPr lang="en-US" sz="1200" b="1" i="1" kern="1200" dirty="0">
                <a:solidFill>
                  <a:schemeClr val="tx1"/>
                </a:solidFill>
                <a:effectLst/>
                <a:latin typeface="Work Sans Medium" pitchFamily="2" charset="77"/>
                <a:ea typeface="+mn-ea"/>
                <a:cs typeface="+mn-cs"/>
              </a:rPr>
              <a:t>Organizational Fit:</a:t>
            </a:r>
            <a:r>
              <a:rPr lang="en-US" sz="1200" b="0" i="1" kern="1200" dirty="0">
                <a:solidFill>
                  <a:schemeClr val="tx1"/>
                </a:solidFill>
                <a:effectLst/>
                <a:latin typeface="Work Sans Medium" pitchFamily="2" charset="77"/>
                <a:ea typeface="+mn-ea"/>
                <a:cs typeface="+mn-cs"/>
              </a:rPr>
              <a:t> How does this align with our strategic priorities and capabilities?</a:t>
            </a:r>
          </a:p>
          <a:p>
            <a:endParaRPr lang="en-US" sz="1200" b="1" i="0" kern="1200" dirty="0">
              <a:solidFill>
                <a:schemeClr val="tx1"/>
              </a:solidFill>
              <a:effectLst/>
              <a:latin typeface="Work Sans Medium" pitchFamily="2" charset="77"/>
              <a:ea typeface="+mn-ea"/>
              <a:cs typeface="+mn-cs"/>
            </a:endParaRPr>
          </a:p>
          <a:p>
            <a:endParaRPr lang="en-US" dirty="0"/>
          </a:p>
        </p:txBody>
      </p:sp>
      <p:sp>
        <p:nvSpPr>
          <p:cNvPr id="4" name="Slide Number Placeholder 3"/>
          <p:cNvSpPr>
            <a:spLocks noGrp="1"/>
          </p:cNvSpPr>
          <p:nvPr>
            <p:ph type="sldNum" sz="quarter" idx="5"/>
          </p:nvPr>
        </p:nvSpPr>
        <p:spPr/>
        <p:txBody>
          <a:bodyPr/>
          <a:lstStyle/>
          <a:p>
            <a:fld id="{08E7E833-6848-1447-9EBD-0F58EC091524}" type="slidenum">
              <a:rPr lang="en-CN" smtClean="0"/>
              <a:pPr/>
              <a:t>4</a:t>
            </a:fld>
            <a:endParaRPr lang="en-CN" dirty="0"/>
          </a:p>
        </p:txBody>
      </p:sp>
    </p:spTree>
    <p:extLst>
      <p:ext uri="{BB962C8B-B14F-4D97-AF65-F5344CB8AC3E}">
        <p14:creationId xmlns:p14="http://schemas.microsoft.com/office/powerpoint/2010/main" val="234277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Suggested Time: 2 Minutes (including Demo)</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Demonstration</a:t>
            </a:r>
          </a:p>
          <a:p>
            <a:r>
              <a:rPr lang="en-US" sz="1200" b="1" i="0" kern="1200" dirty="0">
                <a:solidFill>
                  <a:schemeClr val="tx1"/>
                </a:solidFill>
                <a:effectLst/>
                <a:latin typeface="Work Sans Medium" pitchFamily="2" charset="77"/>
                <a:ea typeface="+mn-ea"/>
                <a:cs typeface="+mn-cs"/>
              </a:rPr>
              <a:t>Proof of Concept &amp; Demo (whatever is applicable)</a:t>
            </a:r>
          </a:p>
          <a:p>
            <a:endParaRPr lang="en-US" sz="1200" b="1" i="0" kern="1200" dirty="0">
              <a:solidFill>
                <a:schemeClr val="tx1"/>
              </a:solidFill>
              <a:effectLst/>
              <a:latin typeface="Work Sans Medium" pitchFamily="2" charset="77"/>
              <a:ea typeface="+mn-ea"/>
              <a:cs typeface="+mn-cs"/>
            </a:endParaRPr>
          </a:p>
          <a:p>
            <a:r>
              <a:rPr lang="en-US" sz="1200" b="1" i="1" kern="1200" dirty="0">
                <a:solidFill>
                  <a:schemeClr val="tx1"/>
                </a:solidFill>
                <a:effectLst/>
                <a:latin typeface="Work Sans Medium" pitchFamily="2" charset="77"/>
                <a:ea typeface="+mn-ea"/>
                <a:cs typeface="+mn-cs"/>
              </a:rPr>
              <a:t>Show your working prototype:</a:t>
            </a:r>
            <a:endParaRPr lang="en-US" sz="1200" b="0" i="1" kern="1200" dirty="0">
              <a:solidFill>
                <a:schemeClr val="tx1"/>
              </a:solidFill>
              <a:effectLst/>
              <a:latin typeface="Work Sans Medium" pitchFamily="2" charset="77"/>
              <a:ea typeface="+mn-ea"/>
              <a:cs typeface="+mn-cs"/>
            </a:endParaRPr>
          </a:p>
          <a:p>
            <a:r>
              <a:rPr lang="en-US" sz="1200" b="0" i="1" kern="1200" dirty="0">
                <a:solidFill>
                  <a:schemeClr val="tx1"/>
                </a:solidFill>
                <a:effectLst/>
                <a:latin typeface="Work Sans Medium" pitchFamily="2" charset="77"/>
                <a:ea typeface="+mn-ea"/>
                <a:cs typeface="+mn-cs"/>
              </a:rPr>
              <a:t>Live demo, screenshots, or video demonstration</a:t>
            </a:r>
          </a:p>
          <a:p>
            <a:r>
              <a:rPr lang="en-US" sz="1200" b="0" i="1" kern="1200" dirty="0">
                <a:solidFill>
                  <a:schemeClr val="tx1"/>
                </a:solidFill>
                <a:effectLst/>
                <a:latin typeface="Work Sans Medium" pitchFamily="2" charset="77"/>
                <a:ea typeface="+mn-ea"/>
                <a:cs typeface="+mn-cs"/>
              </a:rPr>
              <a:t>Key features and functionalities demonstrated</a:t>
            </a:r>
          </a:p>
          <a:p>
            <a:r>
              <a:rPr lang="en-US" sz="1200" b="0" i="1" kern="1200" dirty="0">
                <a:solidFill>
                  <a:schemeClr val="tx1"/>
                </a:solidFill>
                <a:effectLst/>
                <a:latin typeface="Work Sans Medium" pitchFamily="2" charset="77"/>
                <a:ea typeface="+mn-ea"/>
                <a:cs typeface="+mn-cs"/>
              </a:rPr>
              <a:t>Current development stage and testing results</a:t>
            </a:r>
          </a:p>
          <a:p>
            <a:endParaRPr lang="en-US" dirty="0"/>
          </a:p>
        </p:txBody>
      </p:sp>
      <p:sp>
        <p:nvSpPr>
          <p:cNvPr id="4" name="Slide Number Placeholder 3"/>
          <p:cNvSpPr>
            <a:spLocks noGrp="1"/>
          </p:cNvSpPr>
          <p:nvPr>
            <p:ph type="sldNum" sz="quarter" idx="5"/>
          </p:nvPr>
        </p:nvSpPr>
        <p:spPr/>
        <p:txBody>
          <a:bodyPr/>
          <a:lstStyle/>
          <a:p>
            <a:fld id="{08E7E833-6848-1447-9EBD-0F58EC091524}" type="slidenum">
              <a:rPr lang="en-CN" smtClean="0"/>
              <a:pPr/>
              <a:t>5</a:t>
            </a:fld>
            <a:endParaRPr lang="en-CN" dirty="0"/>
          </a:p>
        </p:txBody>
      </p:sp>
    </p:spTree>
    <p:extLst>
      <p:ext uri="{BB962C8B-B14F-4D97-AF65-F5344CB8AC3E}">
        <p14:creationId xmlns:p14="http://schemas.microsoft.com/office/powerpoint/2010/main" val="299042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Same as Slide 6 – Use if want different chart</a:t>
            </a:r>
          </a:p>
        </p:txBody>
      </p:sp>
      <p:sp>
        <p:nvSpPr>
          <p:cNvPr id="4" name="Slide Number Placeholder 3"/>
          <p:cNvSpPr>
            <a:spLocks noGrp="1"/>
          </p:cNvSpPr>
          <p:nvPr>
            <p:ph type="sldNum" sz="quarter" idx="5"/>
          </p:nvPr>
        </p:nvSpPr>
        <p:spPr/>
        <p:txBody>
          <a:bodyPr/>
          <a:lstStyle/>
          <a:p>
            <a:fld id="{08E7E833-6848-1447-9EBD-0F58EC091524}" type="slidenum">
              <a:rPr lang="en-CN" smtClean="0"/>
              <a:pPr/>
              <a:t>6</a:t>
            </a:fld>
            <a:endParaRPr lang="en-CN" dirty="0"/>
          </a:p>
        </p:txBody>
      </p:sp>
    </p:spTree>
    <p:extLst>
      <p:ext uri="{BB962C8B-B14F-4D97-AF65-F5344CB8AC3E}">
        <p14:creationId xmlns:p14="http://schemas.microsoft.com/office/powerpoint/2010/main" val="156113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Suggested time: 1 minute </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Feasibility &amp; Scalability - KEY JUDGING CRITERIA</a:t>
            </a:r>
          </a:p>
          <a:p>
            <a:endParaRPr lang="en-US" sz="1200" b="1" i="0" kern="1200" dirty="0">
              <a:solidFill>
                <a:schemeClr val="tx1"/>
              </a:solidFill>
              <a:effectLst/>
              <a:latin typeface="Work Sans Medium" pitchFamily="2" charset="77"/>
              <a:ea typeface="+mn-ea"/>
              <a:cs typeface="+mn-cs"/>
            </a:endParaRPr>
          </a:p>
          <a:p>
            <a:r>
              <a:rPr lang="en-US" sz="1200" b="1" i="0" kern="1200" dirty="0">
                <a:solidFill>
                  <a:schemeClr val="tx1"/>
                </a:solidFill>
                <a:effectLst/>
                <a:latin typeface="Work Sans Medium" pitchFamily="2" charset="77"/>
                <a:ea typeface="+mn-ea"/>
                <a:cs typeface="+mn-cs"/>
              </a:rPr>
              <a:t>Implementation &amp; Resource Plan</a:t>
            </a:r>
          </a:p>
          <a:p>
            <a:endParaRPr lang="en-US" dirty="0"/>
          </a:p>
          <a:p>
            <a:r>
              <a:rPr lang="en-US" sz="1200" b="1" i="0" kern="1200" dirty="0">
                <a:solidFill>
                  <a:schemeClr val="tx1"/>
                </a:solidFill>
                <a:effectLst/>
                <a:latin typeface="Work Sans Medium" pitchFamily="2" charset="77"/>
                <a:ea typeface="+mn-ea"/>
                <a:cs typeface="+mn-cs"/>
              </a:rPr>
              <a:t>Feasibility: Will It Work?</a:t>
            </a:r>
          </a:p>
          <a:p>
            <a:r>
              <a:rPr lang="en-US" sz="1200" b="1" i="0" kern="1200" dirty="0">
                <a:solidFill>
                  <a:schemeClr val="tx1"/>
                </a:solidFill>
                <a:effectLst/>
                <a:latin typeface="Work Sans Medium" pitchFamily="2" charset="77"/>
                <a:ea typeface="+mn-ea"/>
                <a:cs typeface="+mn-cs"/>
              </a:rPr>
              <a:t>Demonstrate:</a:t>
            </a:r>
            <a:r>
              <a:rPr lang="en-US" sz="1200" b="0" i="0" kern="1200" dirty="0">
                <a:solidFill>
                  <a:schemeClr val="tx1"/>
                </a:solidFill>
                <a:effectLst/>
                <a:latin typeface="Work Sans Medium" pitchFamily="2" charset="77"/>
                <a:ea typeface="+mn-ea"/>
                <a:cs typeface="+mn-cs"/>
              </a:rPr>
              <a:t> Technical viability, organizational fit, and alignment with our strategic direction</a:t>
            </a:r>
          </a:p>
          <a:p>
            <a:r>
              <a:rPr lang="en-US" sz="1200" b="1" i="1" kern="1200" dirty="0">
                <a:solidFill>
                  <a:schemeClr val="tx1"/>
                </a:solidFill>
                <a:effectLst/>
                <a:latin typeface="Work Sans Medium" pitchFamily="2" charset="77"/>
                <a:ea typeface="+mn-ea"/>
                <a:cs typeface="+mn-cs"/>
              </a:rPr>
              <a:t>Scalability &amp; Improvements</a:t>
            </a:r>
          </a:p>
          <a:p>
            <a:r>
              <a:rPr lang="en-US" sz="1200" b="1" i="1" kern="1200" dirty="0">
                <a:solidFill>
                  <a:schemeClr val="tx1"/>
                </a:solidFill>
                <a:effectLst/>
                <a:latin typeface="Work Sans Medium" pitchFamily="2" charset="77"/>
                <a:ea typeface="+mn-ea"/>
                <a:cs typeface="+mn-cs"/>
              </a:rPr>
              <a:t>Automation:</a:t>
            </a:r>
            <a:r>
              <a:rPr lang="en-US" sz="1200" b="0" i="1" kern="1200" dirty="0">
                <a:solidFill>
                  <a:schemeClr val="tx1"/>
                </a:solidFill>
                <a:effectLst/>
                <a:latin typeface="Work Sans Medium" pitchFamily="2" charset="77"/>
                <a:ea typeface="+mn-ea"/>
                <a:cs typeface="+mn-cs"/>
              </a:rPr>
              <a:t> What processes get automated?</a:t>
            </a:r>
          </a:p>
          <a:p>
            <a:r>
              <a:rPr lang="en-US" sz="1200" b="1" i="1" kern="1200" dirty="0">
                <a:solidFill>
                  <a:schemeClr val="tx1"/>
                </a:solidFill>
                <a:effectLst/>
                <a:latin typeface="Work Sans Medium" pitchFamily="2" charset="77"/>
                <a:ea typeface="+mn-ea"/>
                <a:cs typeface="+mn-cs"/>
              </a:rPr>
              <a:t>Accuracy:</a:t>
            </a:r>
            <a:r>
              <a:rPr lang="en-US" sz="1200" b="0" i="1" kern="1200" dirty="0">
                <a:solidFill>
                  <a:schemeClr val="tx1"/>
                </a:solidFill>
                <a:effectLst/>
                <a:latin typeface="Work Sans Medium" pitchFamily="2" charset="77"/>
                <a:ea typeface="+mn-ea"/>
                <a:cs typeface="+mn-cs"/>
              </a:rPr>
              <a:t> % improvement in quality/precision</a:t>
            </a:r>
          </a:p>
          <a:p>
            <a:r>
              <a:rPr lang="en-US" sz="1200" b="1" i="1" kern="1200" dirty="0">
                <a:solidFill>
                  <a:schemeClr val="tx1"/>
                </a:solidFill>
                <a:effectLst/>
                <a:latin typeface="Work Sans Medium" pitchFamily="2" charset="77"/>
                <a:ea typeface="+mn-ea"/>
                <a:cs typeface="+mn-cs"/>
              </a:rPr>
              <a:t>Beyond Pilot:</a:t>
            </a:r>
            <a:r>
              <a:rPr lang="en-US" sz="1200" b="0" i="1" kern="1200" dirty="0">
                <a:solidFill>
                  <a:schemeClr val="tx1"/>
                </a:solidFill>
                <a:effectLst/>
                <a:latin typeface="Work Sans Medium" pitchFamily="2" charset="77"/>
                <a:ea typeface="+mn-ea"/>
                <a:cs typeface="+mn-cs"/>
              </a:rPr>
              <a:t> Path from pilot to full deployment</a:t>
            </a:r>
          </a:p>
          <a:p>
            <a:r>
              <a:rPr lang="en-US" sz="1200" b="1" i="1" kern="1200" dirty="0">
                <a:solidFill>
                  <a:schemeClr val="tx1"/>
                </a:solidFill>
                <a:effectLst/>
                <a:latin typeface="Work Sans Medium" pitchFamily="2" charset="77"/>
                <a:ea typeface="+mn-ea"/>
                <a:cs typeface="+mn-cs"/>
              </a:rPr>
              <a:t>Scalability:</a:t>
            </a:r>
            <a:r>
              <a:rPr lang="en-US" sz="1200" b="0" i="1" kern="1200" dirty="0">
                <a:solidFill>
                  <a:schemeClr val="tx1"/>
                </a:solidFill>
                <a:effectLst/>
                <a:latin typeface="Work Sans Medium" pitchFamily="2" charset="77"/>
                <a:ea typeface="+mn-ea"/>
                <a:cs typeface="+mn-cs"/>
              </a:rPr>
              <a:t> Can this grow org-wide or industry-wide?</a:t>
            </a:r>
          </a:p>
          <a:p>
            <a:r>
              <a:rPr lang="en-US" sz="1200" b="1" i="1" kern="1200" dirty="0">
                <a:solidFill>
                  <a:schemeClr val="tx1"/>
                </a:solidFill>
                <a:effectLst/>
                <a:latin typeface="Work Sans Medium" pitchFamily="2" charset="77"/>
                <a:ea typeface="+mn-ea"/>
                <a:cs typeface="+mn-cs"/>
              </a:rPr>
              <a:t>Budget &amp; Resources</a:t>
            </a:r>
          </a:p>
          <a:p>
            <a:r>
              <a:rPr lang="en-US" sz="1200" b="1" i="1" kern="1200" dirty="0">
                <a:solidFill>
                  <a:schemeClr val="tx1"/>
                </a:solidFill>
                <a:effectLst/>
                <a:latin typeface="Work Sans Medium" pitchFamily="2" charset="77"/>
                <a:ea typeface="+mn-ea"/>
                <a:cs typeface="+mn-cs"/>
              </a:rPr>
              <a:t>Budget Required:</a:t>
            </a:r>
            <a:r>
              <a:rPr lang="en-US" sz="1200" b="0" i="1" kern="1200" dirty="0">
                <a:solidFill>
                  <a:schemeClr val="tx1"/>
                </a:solidFill>
                <a:effectLst/>
                <a:latin typeface="Work Sans Medium" pitchFamily="2" charset="77"/>
                <a:ea typeface="+mn-ea"/>
                <a:cs typeface="+mn-cs"/>
              </a:rPr>
              <a:t> $X for development, implementation</a:t>
            </a:r>
          </a:p>
          <a:p>
            <a:r>
              <a:rPr lang="en-US" sz="1200" b="1" i="1" kern="1200" dirty="0">
                <a:solidFill>
                  <a:schemeClr val="tx1"/>
                </a:solidFill>
                <a:effectLst/>
                <a:latin typeface="Work Sans Medium" pitchFamily="2" charset="77"/>
                <a:ea typeface="+mn-ea"/>
                <a:cs typeface="+mn-cs"/>
              </a:rPr>
              <a:t>Team Size:</a:t>
            </a:r>
            <a:r>
              <a:rPr lang="en-US" sz="1200" b="0" i="1" kern="1200" dirty="0">
                <a:solidFill>
                  <a:schemeClr val="tx1"/>
                </a:solidFill>
                <a:effectLst/>
                <a:latin typeface="Work Sans Medium" pitchFamily="2" charset="77"/>
                <a:ea typeface="+mn-ea"/>
                <a:cs typeface="+mn-cs"/>
              </a:rPr>
              <a:t> FTEs needed</a:t>
            </a:r>
          </a:p>
          <a:p>
            <a:r>
              <a:rPr lang="en-US" sz="1200" b="1" i="1" kern="1200" dirty="0">
                <a:solidFill>
                  <a:schemeClr val="tx1"/>
                </a:solidFill>
                <a:effectLst/>
                <a:latin typeface="Work Sans Medium" pitchFamily="2" charset="77"/>
                <a:ea typeface="+mn-ea"/>
                <a:cs typeface="+mn-cs"/>
              </a:rPr>
              <a:t>Timeline:</a:t>
            </a:r>
            <a:r>
              <a:rPr lang="en-US" sz="1200" b="0" i="1" kern="1200" dirty="0">
                <a:solidFill>
                  <a:schemeClr val="tx1"/>
                </a:solidFill>
                <a:effectLst/>
                <a:latin typeface="Work Sans Medium" pitchFamily="2" charset="77"/>
                <a:ea typeface="+mn-ea"/>
                <a:cs typeface="+mn-cs"/>
              </a:rPr>
              <a:t> Pilot → Scale → Full rollout</a:t>
            </a:r>
          </a:p>
          <a:p>
            <a:r>
              <a:rPr lang="en-US" sz="1200" b="1" i="1" kern="1200" dirty="0">
                <a:solidFill>
                  <a:schemeClr val="tx1"/>
                </a:solidFill>
                <a:effectLst/>
                <a:latin typeface="Work Sans Medium" pitchFamily="2" charset="77"/>
                <a:ea typeface="+mn-ea"/>
                <a:cs typeface="+mn-cs"/>
              </a:rPr>
              <a:t>Dependencies:</a:t>
            </a:r>
            <a:r>
              <a:rPr lang="en-US" sz="1200" b="0" i="1" kern="1200" dirty="0">
                <a:solidFill>
                  <a:schemeClr val="tx1"/>
                </a:solidFill>
                <a:effectLst/>
                <a:latin typeface="Work Sans Medium" pitchFamily="2" charset="77"/>
                <a:ea typeface="+mn-ea"/>
                <a:cs typeface="+mn-cs"/>
              </a:rPr>
              <a:t> Technology, approvals, etc.</a:t>
            </a:r>
          </a:p>
          <a:p>
            <a:endParaRPr lang="en-US" dirty="0"/>
          </a:p>
        </p:txBody>
      </p:sp>
      <p:sp>
        <p:nvSpPr>
          <p:cNvPr id="4" name="Slide Number Placeholder 3"/>
          <p:cNvSpPr>
            <a:spLocks noGrp="1"/>
          </p:cNvSpPr>
          <p:nvPr>
            <p:ph type="sldNum" sz="quarter" idx="5"/>
          </p:nvPr>
        </p:nvSpPr>
        <p:spPr/>
        <p:txBody>
          <a:bodyPr/>
          <a:lstStyle/>
          <a:p>
            <a:fld id="{08E7E833-6848-1447-9EBD-0F58EC091524}" type="slidenum">
              <a:rPr lang="en-CN" smtClean="0"/>
              <a:pPr/>
              <a:t>7</a:t>
            </a:fld>
            <a:endParaRPr lang="en-CN" dirty="0"/>
          </a:p>
        </p:txBody>
      </p:sp>
    </p:spTree>
    <p:extLst>
      <p:ext uri="{BB962C8B-B14F-4D97-AF65-F5344CB8AC3E}">
        <p14:creationId xmlns:p14="http://schemas.microsoft.com/office/powerpoint/2010/main" val="330667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6F1A-5292-49AD-81A3-F07DDA27C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ECA18-A092-F38A-6BF5-8CDB6B3EB23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671D83B-A446-BDD6-B3F0-6DA85E7109DA}"/>
              </a:ext>
            </a:extLst>
          </p:cNvPr>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Suggested time: 1 minute </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Moving Forward</a:t>
            </a:r>
          </a:p>
          <a:p>
            <a:endParaRPr lang="en-US" sz="1200" b="1" i="0" kern="1200" dirty="0">
              <a:solidFill>
                <a:schemeClr val="tx1"/>
              </a:solidFill>
              <a:effectLst/>
              <a:latin typeface="Work Sans Medium" pitchFamily="2" charset="77"/>
              <a:ea typeface="+mn-ea"/>
              <a:cs typeface="+mn-cs"/>
            </a:endParaRPr>
          </a:p>
          <a:p>
            <a:r>
              <a:rPr lang="en-US" sz="1200" b="1" i="0" kern="1200" dirty="0">
                <a:solidFill>
                  <a:schemeClr val="tx1"/>
                </a:solidFill>
                <a:effectLst/>
                <a:latin typeface="Work Sans Medium" pitchFamily="2" charset="77"/>
                <a:ea typeface="+mn-ea"/>
                <a:cs typeface="+mn-cs"/>
              </a:rPr>
              <a:t>Next Steps</a:t>
            </a:r>
          </a:p>
          <a:p>
            <a:endParaRPr lang="en-US" dirty="0"/>
          </a:p>
          <a:p>
            <a:r>
              <a:rPr lang="en-US" sz="1200" b="1" i="1" kern="1200" dirty="0">
                <a:solidFill>
                  <a:schemeClr val="tx1"/>
                </a:solidFill>
                <a:effectLst/>
                <a:latin typeface="Work Sans Medium" pitchFamily="2" charset="77"/>
                <a:ea typeface="+mn-ea"/>
                <a:cs typeface="+mn-cs"/>
              </a:rPr>
              <a:t>Immediate Next Steps</a:t>
            </a:r>
          </a:p>
          <a:p>
            <a:r>
              <a:rPr lang="en-US" sz="1200" b="0" i="1" kern="1200" dirty="0">
                <a:solidFill>
                  <a:schemeClr val="tx1"/>
                </a:solidFill>
                <a:effectLst/>
                <a:latin typeface="Work Sans Medium" pitchFamily="2" charset="77"/>
                <a:ea typeface="+mn-ea"/>
                <a:cs typeface="+mn-cs"/>
              </a:rPr>
              <a:t>Action 1</a:t>
            </a:r>
          </a:p>
          <a:p>
            <a:r>
              <a:rPr lang="en-US" sz="1200" b="0" i="1" kern="1200" dirty="0">
                <a:solidFill>
                  <a:schemeClr val="tx1"/>
                </a:solidFill>
                <a:effectLst/>
                <a:latin typeface="Work Sans Medium" pitchFamily="2" charset="77"/>
                <a:ea typeface="+mn-ea"/>
                <a:cs typeface="+mn-cs"/>
              </a:rPr>
              <a:t>Action 2</a:t>
            </a:r>
          </a:p>
          <a:p>
            <a:r>
              <a:rPr lang="en-US" sz="1200" b="0" i="1" kern="1200" dirty="0">
                <a:solidFill>
                  <a:schemeClr val="tx1"/>
                </a:solidFill>
                <a:effectLst/>
                <a:latin typeface="Work Sans Medium" pitchFamily="2" charset="77"/>
                <a:ea typeface="+mn-ea"/>
                <a:cs typeface="+mn-cs"/>
              </a:rPr>
              <a:t>Action 3</a:t>
            </a:r>
          </a:p>
          <a:p>
            <a:r>
              <a:rPr lang="en-US" sz="1200" b="1" i="0" kern="1200" dirty="0">
                <a:solidFill>
                  <a:schemeClr val="tx1"/>
                </a:solidFill>
                <a:effectLst/>
                <a:latin typeface="Work Sans Medium" pitchFamily="2" charset="77"/>
                <a:ea typeface="+mn-ea"/>
                <a:cs typeface="+mn-cs"/>
              </a:rPr>
              <a:t>Support Needed</a:t>
            </a:r>
          </a:p>
          <a:p>
            <a:r>
              <a:rPr lang="en-US" sz="1200" b="0" i="0" kern="1200" dirty="0">
                <a:solidFill>
                  <a:schemeClr val="tx1"/>
                </a:solidFill>
                <a:effectLst/>
                <a:latin typeface="Work Sans Medium" pitchFamily="2" charset="77"/>
                <a:ea typeface="+mn-ea"/>
                <a:cs typeface="+mn-cs"/>
              </a:rPr>
              <a:t>[What resources, approvals, or support do you need to move forward?]</a:t>
            </a:r>
          </a:p>
          <a:p>
            <a:endParaRPr lang="en-US" dirty="0"/>
          </a:p>
        </p:txBody>
      </p:sp>
      <p:sp>
        <p:nvSpPr>
          <p:cNvPr id="4" name="Slide Number Placeholder 3">
            <a:extLst>
              <a:ext uri="{FF2B5EF4-FFF2-40B4-BE49-F238E27FC236}">
                <a16:creationId xmlns:a16="http://schemas.microsoft.com/office/drawing/2014/main" id="{19E571E4-3198-44B0-53B7-8BE3FFF6F029}"/>
              </a:ext>
            </a:extLst>
          </p:cNvPr>
          <p:cNvSpPr>
            <a:spLocks noGrp="1"/>
          </p:cNvSpPr>
          <p:nvPr>
            <p:ph type="sldNum" sz="quarter" idx="5"/>
          </p:nvPr>
        </p:nvSpPr>
        <p:spPr/>
        <p:txBody>
          <a:bodyPr/>
          <a:lstStyle/>
          <a:p>
            <a:fld id="{08E7E833-6848-1447-9EBD-0F58EC091524}" type="slidenum">
              <a:rPr lang="en-CN" smtClean="0"/>
              <a:pPr/>
              <a:t>8</a:t>
            </a:fld>
            <a:endParaRPr lang="en-CN" dirty="0"/>
          </a:p>
        </p:txBody>
      </p:sp>
    </p:spTree>
    <p:extLst>
      <p:ext uri="{BB962C8B-B14F-4D97-AF65-F5344CB8AC3E}">
        <p14:creationId xmlns:p14="http://schemas.microsoft.com/office/powerpoint/2010/main" val="299372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048A7-E98B-401C-E985-8B6B7B1C5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20E6A-DB3F-B11C-0A1C-B808A8B8E4B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F6311A-7CA8-C6FD-2BE6-BB9F33658704}"/>
              </a:ext>
            </a:extLst>
          </p:cNvPr>
          <p:cNvSpPr>
            <a:spLocks noGrp="1"/>
          </p:cNvSpPr>
          <p:nvPr>
            <p:ph type="body" idx="1"/>
          </p:nvPr>
        </p:nvSpPr>
        <p:spPr/>
        <p:txBody>
          <a:bodyPr/>
          <a:lstStyle/>
          <a:p>
            <a:r>
              <a:rPr lang="en-US" sz="1200" b="1" i="0" kern="1200" cap="all" dirty="0">
                <a:solidFill>
                  <a:schemeClr val="tx1"/>
                </a:solidFill>
                <a:effectLst/>
                <a:latin typeface="Work Sans Medium" pitchFamily="2" charset="77"/>
                <a:ea typeface="+mn-ea"/>
                <a:cs typeface="+mn-cs"/>
              </a:rPr>
              <a:t>Knowledge Share from going through the showcase – </a:t>
            </a:r>
          </a:p>
          <a:p>
            <a:endParaRPr lang="en-US" sz="1200" b="1" i="0" kern="1200" cap="all" dirty="0">
              <a:solidFill>
                <a:schemeClr val="tx1"/>
              </a:solidFill>
              <a:effectLst/>
              <a:latin typeface="Work Sans Medium" pitchFamily="2" charset="77"/>
              <a:ea typeface="+mn-ea"/>
              <a:cs typeface="+mn-cs"/>
            </a:endParaRPr>
          </a:p>
          <a:p>
            <a:r>
              <a:rPr lang="en-US" sz="1200" b="1" i="0" kern="1200" cap="all" dirty="0">
                <a:solidFill>
                  <a:schemeClr val="tx1"/>
                </a:solidFill>
                <a:effectLst/>
                <a:latin typeface="Work Sans Medium" pitchFamily="2" charset="77"/>
                <a:ea typeface="+mn-ea"/>
                <a:cs typeface="+mn-cs"/>
              </a:rPr>
              <a:t>Time suggestion: 30 seconds to 1 minute</a:t>
            </a:r>
            <a:endParaRPr lang="en-US" sz="1200" b="1" i="0" kern="1200" dirty="0">
              <a:solidFill>
                <a:schemeClr val="tx1"/>
              </a:solidFill>
              <a:effectLst/>
              <a:latin typeface="Work Sans Medium" pitchFamily="2" charset="77"/>
              <a:ea typeface="+mn-ea"/>
              <a:cs typeface="+mn-cs"/>
            </a:endParaRPr>
          </a:p>
          <a:p>
            <a:endParaRPr lang="en-US" dirty="0"/>
          </a:p>
          <a:p>
            <a:r>
              <a:rPr lang="en-US" dirty="0"/>
              <a:t>Learning 1</a:t>
            </a:r>
          </a:p>
          <a:p>
            <a:endParaRPr lang="en-US" dirty="0"/>
          </a:p>
          <a:p>
            <a:r>
              <a:rPr lang="en-US" dirty="0"/>
              <a:t>Learning 2</a:t>
            </a:r>
          </a:p>
          <a:p>
            <a:endParaRPr lang="en-US" dirty="0"/>
          </a:p>
          <a:p>
            <a:r>
              <a:rPr lang="en-US" dirty="0"/>
              <a:t>Learning 3</a:t>
            </a:r>
          </a:p>
        </p:txBody>
      </p:sp>
      <p:sp>
        <p:nvSpPr>
          <p:cNvPr id="4" name="Slide Number Placeholder 3">
            <a:extLst>
              <a:ext uri="{FF2B5EF4-FFF2-40B4-BE49-F238E27FC236}">
                <a16:creationId xmlns:a16="http://schemas.microsoft.com/office/drawing/2014/main" id="{8D97F73C-8574-B719-87FD-B679F4C7ED6B}"/>
              </a:ext>
            </a:extLst>
          </p:cNvPr>
          <p:cNvSpPr>
            <a:spLocks noGrp="1"/>
          </p:cNvSpPr>
          <p:nvPr>
            <p:ph type="sldNum" sz="quarter" idx="5"/>
          </p:nvPr>
        </p:nvSpPr>
        <p:spPr/>
        <p:txBody>
          <a:bodyPr/>
          <a:lstStyle/>
          <a:p>
            <a:fld id="{08E7E833-6848-1447-9EBD-0F58EC091524}" type="slidenum">
              <a:rPr lang="en-CN" smtClean="0"/>
              <a:pPr/>
              <a:t>9</a:t>
            </a:fld>
            <a:endParaRPr lang="en-CN" dirty="0"/>
          </a:p>
        </p:txBody>
      </p:sp>
    </p:spTree>
    <p:extLst>
      <p:ext uri="{BB962C8B-B14F-4D97-AF65-F5344CB8AC3E}">
        <p14:creationId xmlns:p14="http://schemas.microsoft.com/office/powerpoint/2010/main" val="2063521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rgbClr val="171B1D"/>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F49A797-15A4-ECC7-C1E0-4D2862DE38FA}"/>
              </a:ext>
            </a:extLst>
          </p:cNvPr>
          <p:cNvSpPr>
            <a:spLocks noGrp="1"/>
          </p:cNvSpPr>
          <p:nvPr>
            <p:ph type="pic" sz="quarter" idx="10"/>
          </p:nvPr>
        </p:nvSpPr>
        <p:spPr>
          <a:xfrm>
            <a:off x="10510" y="0"/>
            <a:ext cx="12192000" cy="4267200"/>
          </a:xfrm>
          <a:prstGeom prst="rect">
            <a:avLst/>
          </a:prstGeom>
          <a:effectLst/>
        </p:spPr>
        <p:txBody>
          <a:bodyPr/>
          <a:lstStyle>
            <a:lvl1pPr>
              <a:defRPr b="0" i="0">
                <a:latin typeface="Work Sans Medium" pitchFamily="2" charset="77"/>
              </a:defRPr>
            </a:lvl1pPr>
          </a:lstStyle>
          <a:p>
            <a:endParaRPr lang="en-CN" dirty="0"/>
          </a:p>
        </p:txBody>
      </p:sp>
      <p:sp>
        <p:nvSpPr>
          <p:cNvPr id="16" name="Text Placeholder 15">
            <a:extLst>
              <a:ext uri="{FF2B5EF4-FFF2-40B4-BE49-F238E27FC236}">
                <a16:creationId xmlns:a16="http://schemas.microsoft.com/office/drawing/2014/main" id="{3AFC089C-BA36-7C05-181D-F9D656F48450}"/>
              </a:ext>
            </a:extLst>
          </p:cNvPr>
          <p:cNvSpPr>
            <a:spLocks noGrp="1"/>
          </p:cNvSpPr>
          <p:nvPr>
            <p:ph type="body" sz="quarter" idx="13" hasCustomPrompt="1"/>
          </p:nvPr>
        </p:nvSpPr>
        <p:spPr>
          <a:xfrm>
            <a:off x="391511" y="4588090"/>
            <a:ext cx="5966012" cy="1788641"/>
          </a:xfrm>
          <a:prstGeom prst="rect">
            <a:avLst/>
          </a:prstGeom>
        </p:spPr>
        <p:txBody>
          <a:bodyPr anchor="t">
            <a:noAutofit/>
          </a:bodyPr>
          <a:lstStyle>
            <a:lvl1pPr marL="0" indent="0">
              <a:lnSpc>
                <a:spcPct val="85000"/>
              </a:lnSpc>
              <a:buNone/>
              <a:defRPr sz="5400" b="0" i="0">
                <a:solidFill>
                  <a:schemeClr val="tx1"/>
                </a:solidFill>
                <a:latin typeface="Work Sans Light" pitchFamily="2" charset="77"/>
                <a:ea typeface="DIN 2014 Bold" panose="020B0504020202020204" pitchFamily="34" charset="77"/>
              </a:defRPr>
            </a:lvl1pPr>
          </a:lstStyle>
          <a:p>
            <a:pPr lvl="0"/>
            <a:r>
              <a:rPr lang="en-GB" dirty="0"/>
              <a:t>Click to edit title </a:t>
            </a:r>
          </a:p>
        </p:txBody>
      </p:sp>
      <p:sp>
        <p:nvSpPr>
          <p:cNvPr id="17" name="Text Placeholder 15">
            <a:extLst>
              <a:ext uri="{FF2B5EF4-FFF2-40B4-BE49-F238E27FC236}">
                <a16:creationId xmlns:a16="http://schemas.microsoft.com/office/drawing/2014/main" id="{DD1FE3CB-F0CE-9DE0-DC17-7D1616D2EC26}"/>
              </a:ext>
            </a:extLst>
          </p:cNvPr>
          <p:cNvSpPr>
            <a:spLocks noGrp="1"/>
          </p:cNvSpPr>
          <p:nvPr>
            <p:ph type="body" sz="quarter" idx="36" hasCustomPrompt="1"/>
          </p:nvPr>
        </p:nvSpPr>
        <p:spPr>
          <a:xfrm>
            <a:off x="7583534" y="4588090"/>
            <a:ext cx="4125093" cy="892415"/>
          </a:xfrm>
          <a:prstGeom prst="rect">
            <a:avLst/>
          </a:prstGeom>
        </p:spPr>
        <p:txBody>
          <a:bodyPr anchor="t">
            <a:noAutofit/>
          </a:bodyPr>
          <a:lstStyle>
            <a:lvl1pPr marL="0" indent="0">
              <a:lnSpc>
                <a:spcPts val="2000"/>
              </a:lnSpc>
              <a:buClr>
                <a:schemeClr val="tx2"/>
              </a:buClr>
              <a:buSzPct val="100000"/>
              <a:buFont typeface="Arial" panose="020B0604020202020204" pitchFamily="34" charset="0"/>
              <a:buNone/>
              <a:defRPr sz="1600" b="0" i="0">
                <a:solidFill>
                  <a:schemeClr val="accent1"/>
                </a:solidFill>
                <a:latin typeface="Work Sans Medium" pitchFamily="2" charset="77"/>
                <a:ea typeface="DIN 2014" panose="020B0504020202020204" pitchFamily="34" charset="77"/>
              </a:defRPr>
            </a:lvl1pPr>
          </a:lstStyle>
          <a:p>
            <a:pPr lvl="0"/>
            <a:r>
              <a:rPr lang="en-GB" dirty="0"/>
              <a:t>Click to edit </a:t>
            </a:r>
            <a:r>
              <a:rPr lang="en-GB" dirty="0" err="1"/>
              <a:t>bulletpoints</a:t>
            </a:r>
            <a:endParaRPr lang="en-GB" dirty="0"/>
          </a:p>
        </p:txBody>
      </p:sp>
      <p:sp>
        <p:nvSpPr>
          <p:cNvPr id="2" name="TextBox 1">
            <a:extLst>
              <a:ext uri="{FF2B5EF4-FFF2-40B4-BE49-F238E27FC236}">
                <a16:creationId xmlns:a16="http://schemas.microsoft.com/office/drawing/2014/main" id="{EB090763-8D29-67EB-5E50-2C9D7F955535}"/>
              </a:ext>
            </a:extLst>
          </p:cNvPr>
          <p:cNvSpPr txBox="1"/>
          <p:nvPr userDrawn="1"/>
        </p:nvSpPr>
        <p:spPr>
          <a:xfrm>
            <a:off x="-2727335" y="1239567"/>
            <a:ext cx="2572351" cy="2123658"/>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a:t>
            </a:r>
            <a:r>
              <a:rPr lang="en-PT" sz="1100" b="0" i="0">
                <a:solidFill>
                  <a:schemeClr val="bg1">
                    <a:lumMod val="50000"/>
                    <a:lumOff val="50000"/>
                  </a:schemeClr>
                </a:solidFill>
                <a:latin typeface="Work Sans Medium" pitchFamily="2" charset="77"/>
                <a:ea typeface="DIN 2014" panose="020B0504020202020204" pitchFamily="34" charset="77"/>
              </a:rPr>
              <a:t>File…”</a:t>
            </a:r>
            <a:endParaRPr lang="en-US" sz="1100" b="0" i="0" dirty="0">
              <a:solidFill>
                <a:schemeClr val="bg1">
                  <a:lumMod val="50000"/>
                  <a:lumOff val="50000"/>
                </a:schemeClr>
              </a:solidFill>
              <a:latin typeface="Work Sans Medium" pitchFamily="2" charset="77"/>
              <a:ea typeface="DIN 2014" panose="020B0504020202020204" pitchFamily="34" charset="77"/>
            </a:endParaRPr>
          </a:p>
          <a:p>
            <a:pPr algn="r"/>
            <a:endParaRPr lang="en-US" sz="1100" b="0" i="0" dirty="0">
              <a:solidFill>
                <a:schemeClr val="bg1">
                  <a:lumMod val="50000"/>
                  <a:lumOff val="50000"/>
                </a:schemeClr>
              </a:solidFill>
              <a:latin typeface="Work Sans Medium" pitchFamily="2" charset="77"/>
              <a:ea typeface="DIN 2014" panose="020B0504020202020204" pitchFamily="34" charset="77"/>
            </a:endParaRPr>
          </a:p>
          <a:p>
            <a:pPr algn="r"/>
            <a:r>
              <a:rPr lang="en-US" sz="1100" b="0" i="0" dirty="0">
                <a:solidFill>
                  <a:schemeClr val="bg1">
                    <a:lumMod val="50000"/>
                    <a:lumOff val="50000"/>
                  </a:schemeClr>
                </a:solidFill>
                <a:latin typeface="Work Sans Medium" pitchFamily="2" charset="77"/>
                <a:ea typeface="DIN 2014" panose="020B0504020202020204" pitchFamily="34" charset="77"/>
              </a:rPr>
              <a:t>Optional: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Select picture</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Select Format Shape panel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Set photo transparency to 80%</a:t>
            </a:r>
          </a:p>
          <a:p>
            <a:pPr marL="228600" indent="-228600" algn="r">
              <a:buAutoNum type="arabicPeriod"/>
            </a:pPr>
            <a:endParaRPr lang="en-PT" sz="1100" b="0" i="0" dirty="0">
              <a:solidFill>
                <a:schemeClr val="bg1">
                  <a:lumMod val="50000"/>
                  <a:lumOff val="50000"/>
                </a:schemeClr>
              </a:solidFill>
              <a:latin typeface="Work Sans Medium" pitchFamily="2" charset="77"/>
              <a:ea typeface="DIN 2014" panose="020B0504020202020204" pitchFamily="34" charset="77"/>
            </a:endParaRPr>
          </a:p>
        </p:txBody>
      </p:sp>
      <p:sp>
        <p:nvSpPr>
          <p:cNvPr id="5" name="TextBox 4">
            <a:extLst>
              <a:ext uri="{FF2B5EF4-FFF2-40B4-BE49-F238E27FC236}">
                <a16:creationId xmlns:a16="http://schemas.microsoft.com/office/drawing/2014/main" id="{33710D90-DAA7-5F8D-B071-D39446884C38}"/>
              </a:ext>
            </a:extLst>
          </p:cNvPr>
          <p:cNvSpPr txBox="1"/>
          <p:nvPr userDrawn="1"/>
        </p:nvSpPr>
        <p:spPr>
          <a:xfrm>
            <a:off x="414335" y="6408055"/>
            <a:ext cx="7471062" cy="215444"/>
          </a:xfrm>
          <a:prstGeom prst="rect">
            <a:avLst/>
          </a:prstGeom>
          <a:noFill/>
        </p:spPr>
        <p:txBody>
          <a:bodyPr wrap="square">
            <a:spAutoFit/>
          </a:bodyPr>
          <a:lstStyle/>
          <a:p>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3" name="Picture 2" descr="SoftWriters Logo&#10;">
            <a:extLst>
              <a:ext uri="{FF2B5EF4-FFF2-40B4-BE49-F238E27FC236}">
                <a16:creationId xmlns:a16="http://schemas.microsoft.com/office/drawing/2014/main" id="{72ECC7EF-1DE2-A2F1-F149-9958CB3F6B0A}"/>
              </a:ext>
            </a:extLst>
          </p:cNvPr>
          <p:cNvPicPr>
            <a:picLocks noChangeAspect="1"/>
          </p:cNvPicPr>
          <p:nvPr userDrawn="1"/>
        </p:nvPicPr>
        <p:blipFill>
          <a:blip r:embed="rId2"/>
          <a:stretch>
            <a:fillRect/>
          </a:stretch>
        </p:blipFill>
        <p:spPr>
          <a:xfrm>
            <a:off x="9365786" y="6056928"/>
            <a:ext cx="2342841" cy="351127"/>
          </a:xfrm>
          <a:prstGeom prst="rect">
            <a:avLst/>
          </a:prstGeom>
        </p:spPr>
      </p:pic>
    </p:spTree>
    <p:extLst>
      <p:ext uri="{BB962C8B-B14F-4D97-AF65-F5344CB8AC3E}">
        <p14:creationId xmlns:p14="http://schemas.microsoft.com/office/powerpoint/2010/main" val="429175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s + Image (Whit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CA690-6C16-A0A4-8590-1B88283DD77A}"/>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the circle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4" name="Text Placeholder 15">
            <a:extLst>
              <a:ext uri="{FF2B5EF4-FFF2-40B4-BE49-F238E27FC236}">
                <a16:creationId xmlns:a16="http://schemas.microsoft.com/office/drawing/2014/main" id="{BD6B1B35-5EED-152E-FB59-E056C9664945}"/>
              </a:ext>
            </a:extLst>
          </p:cNvPr>
          <p:cNvSpPr>
            <a:spLocks noGrp="1"/>
          </p:cNvSpPr>
          <p:nvPr>
            <p:ph type="body" sz="quarter" idx="33"/>
          </p:nvPr>
        </p:nvSpPr>
        <p:spPr>
          <a:xfrm>
            <a:off x="5704647" y="1453285"/>
            <a:ext cx="5567264" cy="1467621"/>
          </a:xfrm>
          <a:prstGeom prst="rect">
            <a:avLst/>
          </a:prstGeom>
        </p:spPr>
        <p:txBody>
          <a:bodyPr anchor="t">
            <a:noAutofit/>
          </a:bodyPr>
          <a:lstStyle>
            <a:lvl1pPr marL="0" indent="0">
              <a:lnSpc>
                <a:spcPct val="100000"/>
              </a:lnSpc>
              <a:spcBef>
                <a:spcPts val="0"/>
              </a:spcBef>
              <a:buNone/>
              <a:defRPr sz="4400" b="0" i="0">
                <a:solidFill>
                  <a:srgbClr val="171B1D"/>
                </a:solidFill>
                <a:latin typeface="Work Sans Light" pitchFamily="2" charset="77"/>
                <a:ea typeface="DIN 2014 Bold" panose="020B0504020202020204" pitchFamily="34" charset="77"/>
              </a:defRPr>
            </a:lvl1pPr>
          </a:lstStyle>
          <a:p>
            <a:pPr lvl="0"/>
            <a:r>
              <a:rPr lang="en-GB" dirty="0"/>
              <a:t>Click to edit </a:t>
            </a:r>
          </a:p>
          <a:p>
            <a:pPr lvl="0"/>
            <a:r>
              <a:rPr lang="en-GB" dirty="0"/>
              <a:t>Title text</a:t>
            </a:r>
          </a:p>
        </p:txBody>
      </p:sp>
      <p:sp>
        <p:nvSpPr>
          <p:cNvPr id="7" name="Text Placeholder 15">
            <a:extLst>
              <a:ext uri="{FF2B5EF4-FFF2-40B4-BE49-F238E27FC236}">
                <a16:creationId xmlns:a16="http://schemas.microsoft.com/office/drawing/2014/main" id="{C22A07A5-4A52-A327-857F-D186DE2EB339}"/>
              </a:ext>
            </a:extLst>
          </p:cNvPr>
          <p:cNvSpPr>
            <a:spLocks noGrp="1"/>
          </p:cNvSpPr>
          <p:nvPr>
            <p:ph type="body" sz="quarter" idx="16" hasCustomPrompt="1"/>
          </p:nvPr>
        </p:nvSpPr>
        <p:spPr>
          <a:xfrm>
            <a:off x="5704647" y="912986"/>
            <a:ext cx="5566229" cy="436905"/>
          </a:xfrm>
          <a:prstGeom prst="rect">
            <a:avLst/>
          </a:prstGeom>
        </p:spPr>
        <p:txBody>
          <a:bodyPr anchor="b" anchorCtr="0">
            <a:noAutofit/>
          </a:bodyPr>
          <a:lstStyle>
            <a:lvl1pPr marL="0" indent="0">
              <a:lnSpc>
                <a:spcPct val="112000"/>
              </a:lnSpc>
              <a:spcBef>
                <a:spcPts val="0"/>
              </a:spcBef>
              <a:buNone/>
              <a:defRPr sz="1400" b="1" i="0">
                <a:solidFill>
                  <a:srgbClr val="F37C40"/>
                </a:solidFill>
                <a:latin typeface="Work Sans Black" pitchFamily="2" charset="77"/>
                <a:ea typeface="Work Sans Black" pitchFamily="2" charset="77"/>
              </a:defRPr>
            </a:lvl1pPr>
          </a:lstStyle>
          <a:p>
            <a:pPr lvl="0"/>
            <a:r>
              <a:rPr lang="en-GB" dirty="0"/>
              <a:t>CLICK TO EDIT TEXT</a:t>
            </a:r>
          </a:p>
        </p:txBody>
      </p:sp>
      <p:sp>
        <p:nvSpPr>
          <p:cNvPr id="11" name="Text Placeholder 15">
            <a:extLst>
              <a:ext uri="{FF2B5EF4-FFF2-40B4-BE49-F238E27FC236}">
                <a16:creationId xmlns:a16="http://schemas.microsoft.com/office/drawing/2014/main" id="{BC80399A-EF4A-D4D9-13A6-64B5DCEF2971}"/>
              </a:ext>
            </a:extLst>
          </p:cNvPr>
          <p:cNvSpPr>
            <a:spLocks noGrp="1"/>
          </p:cNvSpPr>
          <p:nvPr>
            <p:ph type="body" sz="quarter" idx="36" hasCustomPrompt="1"/>
          </p:nvPr>
        </p:nvSpPr>
        <p:spPr>
          <a:xfrm>
            <a:off x="5716452" y="3024300"/>
            <a:ext cx="5555459" cy="2680981"/>
          </a:xfrm>
          <a:prstGeom prst="rect">
            <a:avLst/>
          </a:prstGeom>
        </p:spPr>
        <p:txBody>
          <a:bodyPr anchor="t">
            <a:noAutofit/>
          </a:bodyPr>
          <a:lstStyle>
            <a:lvl1pPr marL="285750" indent="-285750">
              <a:lnSpc>
                <a:spcPct val="112000"/>
              </a:lnSpc>
              <a:buClr>
                <a:srgbClr val="171B1D"/>
              </a:buClr>
              <a:buSzPct val="100000"/>
              <a:buFont typeface="Arial" panose="020B0604020202020204" pitchFamily="34" charset="0"/>
              <a:buChar char="•"/>
              <a:defRPr sz="1600" b="0" i="0">
                <a:solidFill>
                  <a:srgbClr val="171B1D"/>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9" name="Slide Number Placeholder 5">
            <a:extLst>
              <a:ext uri="{FF2B5EF4-FFF2-40B4-BE49-F238E27FC236}">
                <a16:creationId xmlns:a16="http://schemas.microsoft.com/office/drawing/2014/main" id="{FD1213BB-CF0B-E797-6CF7-6AE1EB008BCF}"/>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0" name="TextBox 9">
            <a:extLst>
              <a:ext uri="{FF2B5EF4-FFF2-40B4-BE49-F238E27FC236}">
                <a16:creationId xmlns:a16="http://schemas.microsoft.com/office/drawing/2014/main" id="{537A127D-DC5A-9673-F2A3-D1F06E965DDD}"/>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6" name="图片占位符 36">
            <a:extLst>
              <a:ext uri="{FF2B5EF4-FFF2-40B4-BE49-F238E27FC236}">
                <a16:creationId xmlns:a16="http://schemas.microsoft.com/office/drawing/2014/main" id="{0F82255C-1F94-25D7-16DF-57FC6620FFAF}"/>
              </a:ext>
            </a:extLst>
          </p:cNvPr>
          <p:cNvSpPr>
            <a:spLocks noGrp="1"/>
          </p:cNvSpPr>
          <p:nvPr>
            <p:ph type="pic" sz="quarter" idx="22"/>
          </p:nvPr>
        </p:nvSpPr>
        <p:spPr>
          <a:xfrm>
            <a:off x="920089" y="905103"/>
            <a:ext cx="4353844" cy="4903420"/>
          </a:xfrm>
          <a:prstGeom prst="roundRect">
            <a:avLst>
              <a:gd name="adj" fmla="val 6860"/>
            </a:avLst>
          </a:prstGeom>
          <a:solidFill>
            <a:schemeClr val="tx1"/>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3" name="Picture 2" descr="SoftWriters Logo Black">
            <a:extLst>
              <a:ext uri="{FF2B5EF4-FFF2-40B4-BE49-F238E27FC236}">
                <a16:creationId xmlns:a16="http://schemas.microsoft.com/office/drawing/2014/main" id="{53A2A93A-2723-09E8-7CCB-D1E6E501FA3A}"/>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222041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s + Image_2 (White)">
    <p:bg>
      <p:bgPr>
        <a:solidFill>
          <a:schemeClr val="tx1"/>
        </a:solidFill>
        <a:effectLst/>
      </p:bgPr>
    </p:bg>
    <p:spTree>
      <p:nvGrpSpPr>
        <p:cNvPr id="1" name=""/>
        <p:cNvGrpSpPr/>
        <p:nvPr/>
      </p:nvGrpSpPr>
      <p:grpSpPr>
        <a:xfrm>
          <a:off x="0" y="0"/>
          <a:ext cx="0" cy="0"/>
          <a:chOff x="0" y="0"/>
          <a:chExt cx="0" cy="0"/>
        </a:xfrm>
      </p:grpSpPr>
      <p:sp>
        <p:nvSpPr>
          <p:cNvPr id="9" name="Text Placeholder 15">
            <a:extLst>
              <a:ext uri="{FF2B5EF4-FFF2-40B4-BE49-F238E27FC236}">
                <a16:creationId xmlns:a16="http://schemas.microsoft.com/office/drawing/2014/main" id="{C1F25975-2DBB-4556-B935-D70A0F08D54F}"/>
              </a:ext>
            </a:extLst>
          </p:cNvPr>
          <p:cNvSpPr>
            <a:spLocks noGrp="1"/>
          </p:cNvSpPr>
          <p:nvPr>
            <p:ph type="body" sz="quarter" idx="50" hasCustomPrompt="1"/>
          </p:nvPr>
        </p:nvSpPr>
        <p:spPr>
          <a:xfrm>
            <a:off x="4808120" y="714270"/>
            <a:ext cx="5934222" cy="4249628"/>
          </a:xfrm>
          <a:prstGeom prst="roundRect">
            <a:avLst>
              <a:gd name="adj" fmla="val 10217"/>
            </a:avLst>
          </a:prstGeom>
          <a:gradFill>
            <a:gsLst>
              <a:gs pos="0">
                <a:srgbClr val="F1F3F4">
                  <a:alpha val="40000"/>
                </a:srgbClr>
              </a:gs>
              <a:gs pos="100000">
                <a:schemeClr val="tx1">
                  <a:lumMod val="85000"/>
                  <a:alpha val="74350"/>
                </a:schemeClr>
              </a:gs>
            </a:gsLst>
            <a:lin ang="18000000" scaled="0"/>
          </a:gradFill>
          <a:ln w="19050">
            <a:solidFill>
              <a:srgbClr val="F1F3F4"/>
            </a:solidFill>
          </a:ln>
        </p:spPr>
        <p:txBody>
          <a:bodyPr lIns="1828800" tIns="365760" rIns="36576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4400" b="0" i="0">
                <a:solidFill>
                  <a:srgbClr val="1F2325"/>
                </a:solidFill>
                <a:latin typeface="Work Sans Light" pitchFamily="2" charset="77"/>
                <a:ea typeface="Work Sans Light" pitchFamily="2" charset="77"/>
              </a:defRPr>
            </a:lvl1pPr>
          </a:lstStyle>
          <a:p>
            <a:pPr lvl="0"/>
            <a:r>
              <a:rPr lang="en-GB" dirty="0"/>
              <a:t>Click to edit title text</a:t>
            </a:r>
          </a:p>
        </p:txBody>
      </p:sp>
      <p:sp>
        <p:nvSpPr>
          <p:cNvPr id="4" name="TextBox 3">
            <a:extLst>
              <a:ext uri="{FF2B5EF4-FFF2-40B4-BE49-F238E27FC236}">
                <a16:creationId xmlns:a16="http://schemas.microsoft.com/office/drawing/2014/main" id="{6A276D01-D370-18ED-6F91-EBC5427D0147}"/>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7" name="Slide Number Placeholder 5">
            <a:extLst>
              <a:ext uri="{FF2B5EF4-FFF2-40B4-BE49-F238E27FC236}">
                <a16:creationId xmlns:a16="http://schemas.microsoft.com/office/drawing/2014/main" id="{7D8078DE-3A96-0145-978D-5C84D2945A8F}"/>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8" name="TextBox 7">
            <a:extLst>
              <a:ext uri="{FF2B5EF4-FFF2-40B4-BE49-F238E27FC236}">
                <a16:creationId xmlns:a16="http://schemas.microsoft.com/office/drawing/2014/main" id="{B9258604-5694-A3A0-82D1-C94F385A2C72}"/>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0" name="Text Placeholder 15">
            <a:extLst>
              <a:ext uri="{FF2B5EF4-FFF2-40B4-BE49-F238E27FC236}">
                <a16:creationId xmlns:a16="http://schemas.microsoft.com/office/drawing/2014/main" id="{09A64FD7-F27F-8205-2819-5717024BCE6F}"/>
              </a:ext>
            </a:extLst>
          </p:cNvPr>
          <p:cNvSpPr>
            <a:spLocks noGrp="1"/>
          </p:cNvSpPr>
          <p:nvPr>
            <p:ph type="body" sz="quarter" idx="16" hasCustomPrompt="1"/>
          </p:nvPr>
        </p:nvSpPr>
        <p:spPr>
          <a:xfrm>
            <a:off x="6648250" y="2715942"/>
            <a:ext cx="3537857" cy="1868814"/>
          </a:xfrm>
          <a:prstGeom prst="rect">
            <a:avLst/>
          </a:prstGeom>
        </p:spPr>
        <p:txBody>
          <a:bodyPr anchor="t">
            <a:noAutofit/>
          </a:bodyPr>
          <a:lstStyle>
            <a:lvl1pPr marL="0" indent="0">
              <a:lnSpc>
                <a:spcPct val="112000"/>
              </a:lnSpc>
              <a:spcBef>
                <a:spcPts val="0"/>
              </a:spcBef>
              <a:buNone/>
              <a:defRPr sz="1400" b="0" i="0" baseline="0">
                <a:solidFill>
                  <a:schemeClr val="bg1"/>
                </a:solidFill>
                <a:latin typeface="Work Sans Light" pitchFamily="2" charset="77"/>
                <a:ea typeface="Work Sans Light" pitchFamily="2" charset="77"/>
              </a:defRPr>
            </a:lvl1pPr>
          </a:lstStyle>
          <a:p>
            <a:pPr lvl="0"/>
            <a:r>
              <a:rPr lang="en-GB" dirty="0"/>
              <a:t>Click to edit text</a:t>
            </a:r>
          </a:p>
        </p:txBody>
      </p:sp>
      <p:sp>
        <p:nvSpPr>
          <p:cNvPr id="5" name="图片占位符 36">
            <a:extLst>
              <a:ext uri="{FF2B5EF4-FFF2-40B4-BE49-F238E27FC236}">
                <a16:creationId xmlns:a16="http://schemas.microsoft.com/office/drawing/2014/main" id="{22A5352D-464C-D988-663E-A7CAA944681D}"/>
              </a:ext>
            </a:extLst>
          </p:cNvPr>
          <p:cNvSpPr>
            <a:spLocks noGrp="1"/>
          </p:cNvSpPr>
          <p:nvPr>
            <p:ph type="pic" sz="quarter" idx="22"/>
          </p:nvPr>
        </p:nvSpPr>
        <p:spPr>
          <a:xfrm>
            <a:off x="594732" y="1264726"/>
            <a:ext cx="5611178" cy="4771246"/>
          </a:xfrm>
          <a:prstGeom prst="roundRect">
            <a:avLst>
              <a:gd name="adj" fmla="val 8308"/>
            </a:avLst>
          </a:prstGeom>
          <a:solidFill>
            <a:schemeClr val="tx1"/>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3" name="Picture 2" descr="SoftWriters Logo Black">
            <a:extLst>
              <a:ext uri="{FF2B5EF4-FFF2-40B4-BE49-F238E27FC236}">
                <a16:creationId xmlns:a16="http://schemas.microsoft.com/office/drawing/2014/main" id="{8D13CB1A-B251-DF10-9BF7-CEAF47804565}"/>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403270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s + Image_2 (Black)">
    <p:bg>
      <p:bgPr>
        <a:solidFill>
          <a:srgbClr val="171B1D"/>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7B917AE2-B1DB-4126-D4C9-F8D275EBB172}"/>
              </a:ext>
            </a:extLst>
          </p:cNvPr>
          <p:cNvSpPr>
            <a:spLocks noGrp="1"/>
          </p:cNvSpPr>
          <p:nvPr>
            <p:ph type="body" sz="quarter" idx="50" hasCustomPrompt="1"/>
          </p:nvPr>
        </p:nvSpPr>
        <p:spPr>
          <a:xfrm>
            <a:off x="4808120" y="730551"/>
            <a:ext cx="5934222" cy="4249628"/>
          </a:xfrm>
          <a:prstGeom prst="roundRect">
            <a:avLst>
              <a:gd name="adj" fmla="val 10217"/>
            </a:avLst>
          </a:prstGeom>
          <a:gradFill>
            <a:gsLst>
              <a:gs pos="0">
                <a:srgbClr val="F1F3F4">
                  <a:alpha val="1846"/>
                </a:srgbClr>
              </a:gs>
              <a:gs pos="100000">
                <a:schemeClr val="tx1">
                  <a:lumMod val="85000"/>
                  <a:alpha val="22000"/>
                </a:schemeClr>
              </a:gs>
            </a:gsLst>
            <a:lin ang="18000000" scaled="0"/>
          </a:gradFill>
          <a:ln w="19050">
            <a:solidFill>
              <a:schemeClr val="bg1">
                <a:lumMod val="65000"/>
                <a:lumOff val="35000"/>
              </a:schemeClr>
            </a:solidFill>
          </a:ln>
        </p:spPr>
        <p:txBody>
          <a:bodyPr lIns="1828800" tIns="365760" rIns="36576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4400" b="0" i="0">
                <a:solidFill>
                  <a:schemeClr val="tx1"/>
                </a:solidFill>
                <a:latin typeface="Work Sans Light" pitchFamily="2" charset="77"/>
                <a:ea typeface="Work Sans Light" pitchFamily="2" charset="77"/>
              </a:defRPr>
            </a:lvl1pPr>
          </a:lstStyle>
          <a:p>
            <a:pPr lvl="0"/>
            <a:r>
              <a:rPr lang="en-GB" dirty="0"/>
              <a:t>Click to edit title text</a:t>
            </a:r>
          </a:p>
        </p:txBody>
      </p:sp>
      <p:sp>
        <p:nvSpPr>
          <p:cNvPr id="14" name="TextBox 13">
            <a:extLst>
              <a:ext uri="{FF2B5EF4-FFF2-40B4-BE49-F238E27FC236}">
                <a16:creationId xmlns:a16="http://schemas.microsoft.com/office/drawing/2014/main" id="{42FF328B-5AD2-4614-BDCF-05AEA018CDFB}"/>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10" name="Slide Number Placeholder 5">
            <a:extLst>
              <a:ext uri="{FF2B5EF4-FFF2-40B4-BE49-F238E27FC236}">
                <a16:creationId xmlns:a16="http://schemas.microsoft.com/office/drawing/2014/main" id="{02EF6707-760D-F974-A714-060349A6F5A7}"/>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1" name="TextBox 10">
            <a:extLst>
              <a:ext uri="{FF2B5EF4-FFF2-40B4-BE49-F238E27FC236}">
                <a16:creationId xmlns:a16="http://schemas.microsoft.com/office/drawing/2014/main" id="{CC8D5ABA-CDB2-ECB9-8176-578E940EA0C9}"/>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13" name="Text Placeholder 15">
            <a:extLst>
              <a:ext uri="{FF2B5EF4-FFF2-40B4-BE49-F238E27FC236}">
                <a16:creationId xmlns:a16="http://schemas.microsoft.com/office/drawing/2014/main" id="{76145128-5954-E488-A73F-B2EEB69DD467}"/>
              </a:ext>
            </a:extLst>
          </p:cNvPr>
          <p:cNvSpPr>
            <a:spLocks noGrp="1"/>
          </p:cNvSpPr>
          <p:nvPr>
            <p:ph type="body" sz="quarter" idx="36" hasCustomPrompt="1"/>
          </p:nvPr>
        </p:nvSpPr>
        <p:spPr>
          <a:xfrm>
            <a:off x="6648250" y="2715942"/>
            <a:ext cx="3537857" cy="1868814"/>
          </a:xfrm>
          <a:prstGeom prst="rect">
            <a:avLst/>
          </a:prstGeom>
        </p:spPr>
        <p:txBody>
          <a:bodyPr anchor="t">
            <a:noAutofit/>
          </a:bodyPr>
          <a:lstStyle>
            <a:lvl1pPr marL="0" indent="0">
              <a:lnSpc>
                <a:spcPct val="112000"/>
              </a:lnSpc>
              <a:spcBef>
                <a:spcPts val="0"/>
              </a:spcBef>
              <a:buNone/>
              <a:defRPr sz="1400" b="0" i="0" baseline="0">
                <a:solidFill>
                  <a:schemeClr val="tx1"/>
                </a:solidFill>
                <a:latin typeface="Work Sans Light" pitchFamily="2" charset="77"/>
                <a:ea typeface="Work Sans Light" pitchFamily="2" charset="77"/>
              </a:defRPr>
            </a:lvl1pPr>
          </a:lstStyle>
          <a:p>
            <a:pPr lvl="0"/>
            <a:r>
              <a:rPr lang="en-GB" dirty="0"/>
              <a:t>Click to edit text</a:t>
            </a:r>
          </a:p>
        </p:txBody>
      </p:sp>
      <p:sp>
        <p:nvSpPr>
          <p:cNvPr id="4" name="图片占位符 36">
            <a:extLst>
              <a:ext uri="{FF2B5EF4-FFF2-40B4-BE49-F238E27FC236}">
                <a16:creationId xmlns:a16="http://schemas.microsoft.com/office/drawing/2014/main" id="{1A1C05BB-4AEC-472C-ECCA-3879A12FEF3F}"/>
              </a:ext>
            </a:extLst>
          </p:cNvPr>
          <p:cNvSpPr>
            <a:spLocks noGrp="1"/>
          </p:cNvSpPr>
          <p:nvPr>
            <p:ph type="pic" sz="quarter" idx="22"/>
          </p:nvPr>
        </p:nvSpPr>
        <p:spPr>
          <a:xfrm>
            <a:off x="594732" y="1264726"/>
            <a:ext cx="5611178" cy="4771246"/>
          </a:xfrm>
          <a:prstGeom prst="roundRect">
            <a:avLst>
              <a:gd name="adj" fmla="val 8308"/>
            </a:avLst>
          </a:prstGeom>
          <a:solidFill>
            <a:srgbClr val="171B1D"/>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3" name="Picture 2" descr="SoftWriters Logo&#10;">
            <a:extLst>
              <a:ext uri="{FF2B5EF4-FFF2-40B4-BE49-F238E27FC236}">
                <a16:creationId xmlns:a16="http://schemas.microsoft.com/office/drawing/2014/main" id="{3AB98B2E-9F4C-F0B7-3822-CF7F40612B64}"/>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2790623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act Sheet">
    <p:bg>
      <p:bgPr>
        <a:solidFill>
          <a:srgbClr val="FFFFFF"/>
        </a:solidFill>
        <a:effectLst/>
      </p:bgPr>
    </p:bg>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88DF55AA-4A0D-7B2D-6299-E1AA97CFF48C}"/>
              </a:ext>
            </a:extLst>
          </p:cNvPr>
          <p:cNvSpPr>
            <a:spLocks noGrp="1"/>
          </p:cNvSpPr>
          <p:nvPr>
            <p:ph type="body" sz="quarter" idx="33" hasCustomPrompt="1"/>
          </p:nvPr>
        </p:nvSpPr>
        <p:spPr>
          <a:xfrm>
            <a:off x="651358" y="548027"/>
            <a:ext cx="8872537" cy="743311"/>
          </a:xfrm>
          <a:prstGeom prst="rect">
            <a:avLst/>
          </a:prstGeom>
        </p:spPr>
        <p:txBody>
          <a:bodyPr anchor="t">
            <a:noAutofit/>
          </a:bodyPr>
          <a:lstStyle>
            <a:lvl1pPr marL="0" indent="0">
              <a:lnSpc>
                <a:spcPts val="5500"/>
              </a:lnSpc>
              <a:spcBef>
                <a:spcPts val="0"/>
              </a:spcBef>
              <a:buNone/>
              <a:defRPr sz="4400" b="0" i="0">
                <a:solidFill>
                  <a:schemeClr val="bg1"/>
                </a:solidFill>
                <a:latin typeface="Work Sans Light" pitchFamily="2" charset="77"/>
                <a:ea typeface="DIN 2014 Bold" panose="020B0504020202020204" pitchFamily="34" charset="77"/>
              </a:defRPr>
            </a:lvl1pPr>
          </a:lstStyle>
          <a:p>
            <a:pPr lvl="0"/>
            <a:r>
              <a:rPr lang="en-GB" dirty="0"/>
              <a:t>Click to edit title text</a:t>
            </a:r>
          </a:p>
        </p:txBody>
      </p:sp>
      <p:sp>
        <p:nvSpPr>
          <p:cNvPr id="7" name="Text Placeholder 15">
            <a:extLst>
              <a:ext uri="{FF2B5EF4-FFF2-40B4-BE49-F238E27FC236}">
                <a16:creationId xmlns:a16="http://schemas.microsoft.com/office/drawing/2014/main" id="{12E4CCDA-6C65-3938-6673-95B94758B41D}"/>
              </a:ext>
            </a:extLst>
          </p:cNvPr>
          <p:cNvSpPr>
            <a:spLocks noGrp="1"/>
          </p:cNvSpPr>
          <p:nvPr>
            <p:ph type="body" sz="quarter" idx="38" hasCustomPrompt="1"/>
          </p:nvPr>
        </p:nvSpPr>
        <p:spPr>
          <a:xfrm>
            <a:off x="6030111" y="2270627"/>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8" name="Text Placeholder 15">
            <a:extLst>
              <a:ext uri="{FF2B5EF4-FFF2-40B4-BE49-F238E27FC236}">
                <a16:creationId xmlns:a16="http://schemas.microsoft.com/office/drawing/2014/main" id="{9772EE2E-E011-8103-2840-4C8A490F642D}"/>
              </a:ext>
            </a:extLst>
          </p:cNvPr>
          <p:cNvSpPr>
            <a:spLocks noGrp="1"/>
          </p:cNvSpPr>
          <p:nvPr>
            <p:ph type="body" sz="quarter" idx="39" hasCustomPrompt="1"/>
          </p:nvPr>
        </p:nvSpPr>
        <p:spPr>
          <a:xfrm>
            <a:off x="6030111" y="1568613"/>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9" name="Text Placeholder 15">
            <a:extLst>
              <a:ext uri="{FF2B5EF4-FFF2-40B4-BE49-F238E27FC236}">
                <a16:creationId xmlns:a16="http://schemas.microsoft.com/office/drawing/2014/main" id="{5393FB2F-B1E8-BBCD-5D9F-EE81FA161178}"/>
              </a:ext>
            </a:extLst>
          </p:cNvPr>
          <p:cNvSpPr>
            <a:spLocks noGrp="1"/>
          </p:cNvSpPr>
          <p:nvPr>
            <p:ph type="body" sz="quarter" idx="40" hasCustomPrompt="1"/>
          </p:nvPr>
        </p:nvSpPr>
        <p:spPr>
          <a:xfrm>
            <a:off x="8905373" y="2270627"/>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11" name="Text Placeholder 15">
            <a:extLst>
              <a:ext uri="{FF2B5EF4-FFF2-40B4-BE49-F238E27FC236}">
                <a16:creationId xmlns:a16="http://schemas.microsoft.com/office/drawing/2014/main" id="{95BE338B-449E-3D44-0A95-15367308C321}"/>
              </a:ext>
            </a:extLst>
          </p:cNvPr>
          <p:cNvSpPr>
            <a:spLocks noGrp="1"/>
          </p:cNvSpPr>
          <p:nvPr>
            <p:ph type="body" sz="quarter" idx="41" hasCustomPrompt="1"/>
          </p:nvPr>
        </p:nvSpPr>
        <p:spPr>
          <a:xfrm>
            <a:off x="8905373" y="1568613"/>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14" name="Text Placeholder 15">
            <a:extLst>
              <a:ext uri="{FF2B5EF4-FFF2-40B4-BE49-F238E27FC236}">
                <a16:creationId xmlns:a16="http://schemas.microsoft.com/office/drawing/2014/main" id="{E9937CD5-AA8C-7951-39F5-E058E463A6DB}"/>
              </a:ext>
            </a:extLst>
          </p:cNvPr>
          <p:cNvSpPr>
            <a:spLocks noGrp="1"/>
          </p:cNvSpPr>
          <p:nvPr>
            <p:ph type="body" sz="quarter" idx="42" hasCustomPrompt="1"/>
          </p:nvPr>
        </p:nvSpPr>
        <p:spPr>
          <a:xfrm>
            <a:off x="6030111" y="3831255"/>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15" name="Text Placeholder 15">
            <a:extLst>
              <a:ext uri="{FF2B5EF4-FFF2-40B4-BE49-F238E27FC236}">
                <a16:creationId xmlns:a16="http://schemas.microsoft.com/office/drawing/2014/main" id="{14D08C0D-A66C-148A-33B3-B291FC75ADE6}"/>
              </a:ext>
            </a:extLst>
          </p:cNvPr>
          <p:cNvSpPr>
            <a:spLocks noGrp="1"/>
          </p:cNvSpPr>
          <p:nvPr>
            <p:ph type="body" sz="quarter" idx="43" hasCustomPrompt="1"/>
          </p:nvPr>
        </p:nvSpPr>
        <p:spPr>
          <a:xfrm>
            <a:off x="6030111" y="3129241"/>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21" name="Text Placeholder 15">
            <a:extLst>
              <a:ext uri="{FF2B5EF4-FFF2-40B4-BE49-F238E27FC236}">
                <a16:creationId xmlns:a16="http://schemas.microsoft.com/office/drawing/2014/main" id="{92424E14-4EFB-5E74-1147-690307A8DFCA}"/>
              </a:ext>
            </a:extLst>
          </p:cNvPr>
          <p:cNvSpPr>
            <a:spLocks noGrp="1"/>
          </p:cNvSpPr>
          <p:nvPr>
            <p:ph type="body" sz="quarter" idx="44" hasCustomPrompt="1"/>
          </p:nvPr>
        </p:nvSpPr>
        <p:spPr>
          <a:xfrm>
            <a:off x="8905373" y="3831255"/>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26" name="Text Placeholder 15">
            <a:extLst>
              <a:ext uri="{FF2B5EF4-FFF2-40B4-BE49-F238E27FC236}">
                <a16:creationId xmlns:a16="http://schemas.microsoft.com/office/drawing/2014/main" id="{11C1681A-7505-20E5-6BD5-1C1E619CD7E4}"/>
              </a:ext>
            </a:extLst>
          </p:cNvPr>
          <p:cNvSpPr>
            <a:spLocks noGrp="1"/>
          </p:cNvSpPr>
          <p:nvPr>
            <p:ph type="body" sz="quarter" idx="45" hasCustomPrompt="1"/>
          </p:nvPr>
        </p:nvSpPr>
        <p:spPr>
          <a:xfrm>
            <a:off x="8905373" y="3129241"/>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30" name="Text Placeholder 15">
            <a:extLst>
              <a:ext uri="{FF2B5EF4-FFF2-40B4-BE49-F238E27FC236}">
                <a16:creationId xmlns:a16="http://schemas.microsoft.com/office/drawing/2014/main" id="{968139B7-4D4F-36C7-B3B8-E0876A26B6EB}"/>
              </a:ext>
            </a:extLst>
          </p:cNvPr>
          <p:cNvSpPr>
            <a:spLocks noGrp="1"/>
          </p:cNvSpPr>
          <p:nvPr>
            <p:ph type="body" sz="quarter" idx="46" hasCustomPrompt="1"/>
          </p:nvPr>
        </p:nvSpPr>
        <p:spPr>
          <a:xfrm>
            <a:off x="6026365" y="5391883"/>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31" name="Text Placeholder 15">
            <a:extLst>
              <a:ext uri="{FF2B5EF4-FFF2-40B4-BE49-F238E27FC236}">
                <a16:creationId xmlns:a16="http://schemas.microsoft.com/office/drawing/2014/main" id="{876C0A93-D689-CA83-ADAA-AEF62778104C}"/>
              </a:ext>
            </a:extLst>
          </p:cNvPr>
          <p:cNvSpPr>
            <a:spLocks noGrp="1"/>
          </p:cNvSpPr>
          <p:nvPr>
            <p:ph type="body" sz="quarter" idx="47" hasCustomPrompt="1"/>
          </p:nvPr>
        </p:nvSpPr>
        <p:spPr>
          <a:xfrm>
            <a:off x="6026365" y="4689869"/>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32" name="Text Placeholder 15">
            <a:extLst>
              <a:ext uri="{FF2B5EF4-FFF2-40B4-BE49-F238E27FC236}">
                <a16:creationId xmlns:a16="http://schemas.microsoft.com/office/drawing/2014/main" id="{91FE21CB-7F01-E3F8-2B97-F2C0C29438D1}"/>
              </a:ext>
            </a:extLst>
          </p:cNvPr>
          <p:cNvSpPr>
            <a:spLocks noGrp="1"/>
          </p:cNvSpPr>
          <p:nvPr>
            <p:ph type="body" sz="quarter" idx="48" hasCustomPrompt="1"/>
          </p:nvPr>
        </p:nvSpPr>
        <p:spPr>
          <a:xfrm>
            <a:off x="8905373" y="5391883"/>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33" name="Text Placeholder 15">
            <a:extLst>
              <a:ext uri="{FF2B5EF4-FFF2-40B4-BE49-F238E27FC236}">
                <a16:creationId xmlns:a16="http://schemas.microsoft.com/office/drawing/2014/main" id="{154595EB-B291-1CF3-C04D-A5E00B0B7FE5}"/>
              </a:ext>
            </a:extLst>
          </p:cNvPr>
          <p:cNvSpPr>
            <a:spLocks noGrp="1"/>
          </p:cNvSpPr>
          <p:nvPr>
            <p:ph type="body" sz="quarter" idx="49" hasCustomPrompt="1"/>
          </p:nvPr>
        </p:nvSpPr>
        <p:spPr>
          <a:xfrm>
            <a:off x="8905373" y="4689869"/>
            <a:ext cx="2000188" cy="743311"/>
          </a:xfrm>
          <a:prstGeom prst="rect">
            <a:avLst/>
          </a:prstGeom>
        </p:spPr>
        <p:txBody>
          <a:bodyPr anchor="t">
            <a:noAutofit/>
          </a:bodyPr>
          <a:lstStyle>
            <a:lvl1pPr marL="0" indent="0" algn="l">
              <a:lnSpc>
                <a:spcPts val="5500"/>
              </a:lnSpc>
              <a:spcBef>
                <a:spcPts val="0"/>
              </a:spcBef>
              <a:buNone/>
              <a:defRPr sz="4800" b="0" i="0">
                <a:solidFill>
                  <a:schemeClr val="bg1"/>
                </a:solidFill>
                <a:latin typeface="Work Sans Light" pitchFamily="2" charset="77"/>
                <a:ea typeface="DIN 2014 Bold" panose="020B0504020202020204" pitchFamily="34" charset="77"/>
              </a:defRPr>
            </a:lvl1pPr>
          </a:lstStyle>
          <a:p>
            <a:pPr lvl="0"/>
            <a:r>
              <a:rPr lang="en-GB" dirty="0"/>
              <a:t>Fact</a:t>
            </a:r>
          </a:p>
        </p:txBody>
      </p:sp>
      <p:sp>
        <p:nvSpPr>
          <p:cNvPr id="10" name="Slide Number Placeholder 5">
            <a:extLst>
              <a:ext uri="{FF2B5EF4-FFF2-40B4-BE49-F238E27FC236}">
                <a16:creationId xmlns:a16="http://schemas.microsoft.com/office/drawing/2014/main" id="{8A97010E-E7FD-BAA0-D8DD-EBE12D37938E}"/>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2" name="TextBox 11">
            <a:extLst>
              <a:ext uri="{FF2B5EF4-FFF2-40B4-BE49-F238E27FC236}">
                <a16:creationId xmlns:a16="http://schemas.microsoft.com/office/drawing/2014/main" id="{461B18F3-B77D-F277-EEE7-7698667DC4BD}"/>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3" name="Text Placeholder 15">
            <a:extLst>
              <a:ext uri="{FF2B5EF4-FFF2-40B4-BE49-F238E27FC236}">
                <a16:creationId xmlns:a16="http://schemas.microsoft.com/office/drawing/2014/main" id="{F0D54D0B-926B-A46C-42F5-C8782F82F094}"/>
              </a:ext>
            </a:extLst>
          </p:cNvPr>
          <p:cNvSpPr>
            <a:spLocks noGrp="1"/>
          </p:cNvSpPr>
          <p:nvPr>
            <p:ph type="body" sz="quarter" idx="36"/>
          </p:nvPr>
        </p:nvSpPr>
        <p:spPr>
          <a:xfrm>
            <a:off x="667917" y="1571456"/>
            <a:ext cx="4795853" cy="2046123"/>
          </a:xfrm>
          <a:prstGeom prst="roundRect">
            <a:avLst>
              <a:gd name="adj" fmla="val 10217"/>
            </a:avLst>
          </a:prstGeom>
          <a:solidFill>
            <a:srgbClr val="F1F3F4"/>
          </a:solidFill>
        </p:spPr>
        <p:txBody>
          <a:bodyPr lIns="365760" tIns="365760" rIns="365760" bIns="365760" anchor="t">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bg1"/>
                </a:solidFill>
                <a:latin typeface="Work Sans Light" pitchFamily="2" charset="77"/>
                <a:ea typeface="Work Sans Light" pitchFamily="2" charset="77"/>
              </a:defRPr>
            </a:lvl1pPr>
          </a:lstStyle>
          <a:p>
            <a:pPr lvl="0"/>
            <a:r>
              <a:rPr lang="en-GB" dirty="0"/>
              <a:t>Click to edit</a:t>
            </a:r>
          </a:p>
        </p:txBody>
      </p:sp>
      <p:sp>
        <p:nvSpPr>
          <p:cNvPr id="16" name="Text Placeholder 15">
            <a:extLst>
              <a:ext uri="{FF2B5EF4-FFF2-40B4-BE49-F238E27FC236}">
                <a16:creationId xmlns:a16="http://schemas.microsoft.com/office/drawing/2014/main" id="{E8F04E5A-C520-D9B5-9FF5-4FCA71A7306C}"/>
              </a:ext>
            </a:extLst>
          </p:cNvPr>
          <p:cNvSpPr>
            <a:spLocks noGrp="1"/>
          </p:cNvSpPr>
          <p:nvPr>
            <p:ph type="body" sz="quarter" idx="50"/>
          </p:nvPr>
        </p:nvSpPr>
        <p:spPr>
          <a:xfrm>
            <a:off x="667917" y="3834853"/>
            <a:ext cx="4795853" cy="2046123"/>
          </a:xfrm>
          <a:prstGeom prst="roundRect">
            <a:avLst>
              <a:gd name="adj" fmla="val 10217"/>
            </a:avLst>
          </a:prstGeom>
          <a:solidFill>
            <a:srgbClr val="F1F3F4"/>
          </a:solidFill>
        </p:spPr>
        <p:txBody>
          <a:bodyPr lIns="365760" tIns="365760" rIns="365760" bIns="365760" anchor="t">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bg1"/>
                </a:solidFill>
                <a:latin typeface="Work Sans Light" pitchFamily="2" charset="77"/>
                <a:ea typeface="Work Sans Light" pitchFamily="2" charset="77"/>
              </a:defRPr>
            </a:lvl1pPr>
          </a:lstStyle>
          <a:p>
            <a:pPr lvl="0"/>
            <a:r>
              <a:rPr lang="en-GB" dirty="0"/>
              <a:t>Click to edit</a:t>
            </a:r>
          </a:p>
        </p:txBody>
      </p:sp>
      <p:pic>
        <p:nvPicPr>
          <p:cNvPr id="3" name="Picture 2" descr="SoftWriters Logo Black">
            <a:extLst>
              <a:ext uri="{FF2B5EF4-FFF2-40B4-BE49-F238E27FC236}">
                <a16:creationId xmlns:a16="http://schemas.microsoft.com/office/drawing/2014/main" id="{AFB781CB-4299-78D3-376E-27D32420B8E4}"/>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1180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act Sheet">
    <p:bg>
      <p:bgPr>
        <a:solidFill>
          <a:srgbClr val="171B1D"/>
        </a:solidFill>
        <a:effectLst/>
      </p:bgPr>
    </p:bg>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88DF55AA-4A0D-7B2D-6299-E1AA97CFF48C}"/>
              </a:ext>
            </a:extLst>
          </p:cNvPr>
          <p:cNvSpPr>
            <a:spLocks noGrp="1"/>
          </p:cNvSpPr>
          <p:nvPr>
            <p:ph type="body" sz="quarter" idx="33" hasCustomPrompt="1"/>
          </p:nvPr>
        </p:nvSpPr>
        <p:spPr>
          <a:xfrm>
            <a:off x="651358" y="543522"/>
            <a:ext cx="8872537" cy="743311"/>
          </a:xfrm>
          <a:prstGeom prst="rect">
            <a:avLst/>
          </a:prstGeom>
        </p:spPr>
        <p:txBody>
          <a:bodyPr anchor="t">
            <a:noAutofit/>
          </a:bodyPr>
          <a:lstStyle>
            <a:lvl1pPr marL="0" indent="0">
              <a:lnSpc>
                <a:spcPts val="5500"/>
              </a:lnSpc>
              <a:spcBef>
                <a:spcPts val="0"/>
              </a:spcBef>
              <a:buNone/>
              <a:defRPr sz="4400" b="0" i="0">
                <a:solidFill>
                  <a:schemeClr val="tx1"/>
                </a:solidFill>
                <a:latin typeface="Work Sans Light" pitchFamily="2" charset="77"/>
                <a:ea typeface="DIN 2014 Bold" panose="020B0504020202020204" pitchFamily="34" charset="77"/>
              </a:defRPr>
            </a:lvl1pPr>
          </a:lstStyle>
          <a:p>
            <a:pPr lvl="0"/>
            <a:r>
              <a:rPr lang="en-GB" dirty="0"/>
              <a:t>Click to edit title text</a:t>
            </a:r>
          </a:p>
        </p:txBody>
      </p:sp>
      <p:sp>
        <p:nvSpPr>
          <p:cNvPr id="7" name="Text Placeholder 15">
            <a:extLst>
              <a:ext uri="{FF2B5EF4-FFF2-40B4-BE49-F238E27FC236}">
                <a16:creationId xmlns:a16="http://schemas.microsoft.com/office/drawing/2014/main" id="{12E4CCDA-6C65-3938-6673-95B94758B41D}"/>
              </a:ext>
            </a:extLst>
          </p:cNvPr>
          <p:cNvSpPr>
            <a:spLocks noGrp="1"/>
          </p:cNvSpPr>
          <p:nvPr>
            <p:ph type="body" sz="quarter" idx="38" hasCustomPrompt="1"/>
          </p:nvPr>
        </p:nvSpPr>
        <p:spPr>
          <a:xfrm>
            <a:off x="6015243" y="2247767"/>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8" name="Text Placeholder 15">
            <a:extLst>
              <a:ext uri="{FF2B5EF4-FFF2-40B4-BE49-F238E27FC236}">
                <a16:creationId xmlns:a16="http://schemas.microsoft.com/office/drawing/2014/main" id="{9772EE2E-E011-8103-2840-4C8A490F642D}"/>
              </a:ext>
            </a:extLst>
          </p:cNvPr>
          <p:cNvSpPr>
            <a:spLocks noGrp="1"/>
          </p:cNvSpPr>
          <p:nvPr>
            <p:ph type="body" sz="quarter" idx="39" hasCustomPrompt="1"/>
          </p:nvPr>
        </p:nvSpPr>
        <p:spPr>
          <a:xfrm>
            <a:off x="6015243" y="1545753"/>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9" name="Text Placeholder 15">
            <a:extLst>
              <a:ext uri="{FF2B5EF4-FFF2-40B4-BE49-F238E27FC236}">
                <a16:creationId xmlns:a16="http://schemas.microsoft.com/office/drawing/2014/main" id="{5393FB2F-B1E8-BBCD-5D9F-EE81FA161178}"/>
              </a:ext>
            </a:extLst>
          </p:cNvPr>
          <p:cNvSpPr>
            <a:spLocks noGrp="1"/>
          </p:cNvSpPr>
          <p:nvPr>
            <p:ph type="body" sz="quarter" idx="40" hasCustomPrompt="1"/>
          </p:nvPr>
        </p:nvSpPr>
        <p:spPr>
          <a:xfrm>
            <a:off x="8905373" y="2247767"/>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11" name="Text Placeholder 15">
            <a:extLst>
              <a:ext uri="{FF2B5EF4-FFF2-40B4-BE49-F238E27FC236}">
                <a16:creationId xmlns:a16="http://schemas.microsoft.com/office/drawing/2014/main" id="{95BE338B-449E-3D44-0A95-15367308C321}"/>
              </a:ext>
            </a:extLst>
          </p:cNvPr>
          <p:cNvSpPr>
            <a:spLocks noGrp="1"/>
          </p:cNvSpPr>
          <p:nvPr>
            <p:ph type="body" sz="quarter" idx="41" hasCustomPrompt="1"/>
          </p:nvPr>
        </p:nvSpPr>
        <p:spPr>
          <a:xfrm>
            <a:off x="8905373" y="1545753"/>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14" name="Text Placeholder 15">
            <a:extLst>
              <a:ext uri="{FF2B5EF4-FFF2-40B4-BE49-F238E27FC236}">
                <a16:creationId xmlns:a16="http://schemas.microsoft.com/office/drawing/2014/main" id="{E9937CD5-AA8C-7951-39F5-E058E463A6DB}"/>
              </a:ext>
            </a:extLst>
          </p:cNvPr>
          <p:cNvSpPr>
            <a:spLocks noGrp="1"/>
          </p:cNvSpPr>
          <p:nvPr>
            <p:ph type="body" sz="quarter" idx="42" hasCustomPrompt="1"/>
          </p:nvPr>
        </p:nvSpPr>
        <p:spPr>
          <a:xfrm>
            <a:off x="6015243" y="3808395"/>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15" name="Text Placeholder 15">
            <a:extLst>
              <a:ext uri="{FF2B5EF4-FFF2-40B4-BE49-F238E27FC236}">
                <a16:creationId xmlns:a16="http://schemas.microsoft.com/office/drawing/2014/main" id="{14D08C0D-A66C-148A-33B3-B291FC75ADE6}"/>
              </a:ext>
            </a:extLst>
          </p:cNvPr>
          <p:cNvSpPr>
            <a:spLocks noGrp="1"/>
          </p:cNvSpPr>
          <p:nvPr>
            <p:ph type="body" sz="quarter" idx="43" hasCustomPrompt="1"/>
          </p:nvPr>
        </p:nvSpPr>
        <p:spPr>
          <a:xfrm>
            <a:off x="6015243" y="3106381"/>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21" name="Text Placeholder 15">
            <a:extLst>
              <a:ext uri="{FF2B5EF4-FFF2-40B4-BE49-F238E27FC236}">
                <a16:creationId xmlns:a16="http://schemas.microsoft.com/office/drawing/2014/main" id="{92424E14-4EFB-5E74-1147-690307A8DFCA}"/>
              </a:ext>
            </a:extLst>
          </p:cNvPr>
          <p:cNvSpPr>
            <a:spLocks noGrp="1"/>
          </p:cNvSpPr>
          <p:nvPr>
            <p:ph type="body" sz="quarter" idx="44" hasCustomPrompt="1"/>
          </p:nvPr>
        </p:nvSpPr>
        <p:spPr>
          <a:xfrm>
            <a:off x="8905373" y="3808395"/>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26" name="Text Placeholder 15">
            <a:extLst>
              <a:ext uri="{FF2B5EF4-FFF2-40B4-BE49-F238E27FC236}">
                <a16:creationId xmlns:a16="http://schemas.microsoft.com/office/drawing/2014/main" id="{11C1681A-7505-20E5-6BD5-1C1E619CD7E4}"/>
              </a:ext>
            </a:extLst>
          </p:cNvPr>
          <p:cNvSpPr>
            <a:spLocks noGrp="1"/>
          </p:cNvSpPr>
          <p:nvPr>
            <p:ph type="body" sz="quarter" idx="45" hasCustomPrompt="1"/>
          </p:nvPr>
        </p:nvSpPr>
        <p:spPr>
          <a:xfrm>
            <a:off x="8905373" y="3106381"/>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30" name="Text Placeholder 15">
            <a:extLst>
              <a:ext uri="{FF2B5EF4-FFF2-40B4-BE49-F238E27FC236}">
                <a16:creationId xmlns:a16="http://schemas.microsoft.com/office/drawing/2014/main" id="{968139B7-4D4F-36C7-B3B8-E0876A26B6EB}"/>
              </a:ext>
            </a:extLst>
          </p:cNvPr>
          <p:cNvSpPr>
            <a:spLocks noGrp="1"/>
          </p:cNvSpPr>
          <p:nvPr>
            <p:ph type="body" sz="quarter" idx="46" hasCustomPrompt="1"/>
          </p:nvPr>
        </p:nvSpPr>
        <p:spPr>
          <a:xfrm>
            <a:off x="6011497" y="5369023"/>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31" name="Text Placeholder 15">
            <a:extLst>
              <a:ext uri="{FF2B5EF4-FFF2-40B4-BE49-F238E27FC236}">
                <a16:creationId xmlns:a16="http://schemas.microsoft.com/office/drawing/2014/main" id="{876C0A93-D689-CA83-ADAA-AEF62778104C}"/>
              </a:ext>
            </a:extLst>
          </p:cNvPr>
          <p:cNvSpPr>
            <a:spLocks noGrp="1"/>
          </p:cNvSpPr>
          <p:nvPr>
            <p:ph type="body" sz="quarter" idx="47" hasCustomPrompt="1"/>
          </p:nvPr>
        </p:nvSpPr>
        <p:spPr>
          <a:xfrm>
            <a:off x="6011497" y="4667009"/>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32" name="Text Placeholder 15">
            <a:extLst>
              <a:ext uri="{FF2B5EF4-FFF2-40B4-BE49-F238E27FC236}">
                <a16:creationId xmlns:a16="http://schemas.microsoft.com/office/drawing/2014/main" id="{91FE21CB-7F01-E3F8-2B97-F2C0C29438D1}"/>
              </a:ext>
            </a:extLst>
          </p:cNvPr>
          <p:cNvSpPr>
            <a:spLocks noGrp="1"/>
          </p:cNvSpPr>
          <p:nvPr>
            <p:ph type="body" sz="quarter" idx="48" hasCustomPrompt="1"/>
          </p:nvPr>
        </p:nvSpPr>
        <p:spPr>
          <a:xfrm>
            <a:off x="8905373" y="5369023"/>
            <a:ext cx="2618710" cy="558397"/>
          </a:xfrm>
          <a:prstGeom prst="rect">
            <a:avLst/>
          </a:prstGeom>
        </p:spPr>
        <p:txBody>
          <a:bodyPr anchor="t">
            <a:noAutofit/>
          </a:bodyPr>
          <a:lstStyle>
            <a:lvl1pPr marL="0" indent="0" algn="l">
              <a:lnSpc>
                <a:spcPct val="100000"/>
              </a:lnSpc>
              <a:spcBef>
                <a:spcPts val="0"/>
              </a:spcBef>
              <a:buNone/>
              <a:defRPr sz="1600" b="0" i="0" baseline="0">
                <a:solidFill>
                  <a:srgbClr val="F37C40"/>
                </a:solidFill>
                <a:latin typeface="Work Sans SemiBold" panose="020F0502020204030204" pitchFamily="34" charset="0"/>
                <a:ea typeface="DIN 2014 Bold" panose="020B0504020202020204" pitchFamily="34" charset="77"/>
              </a:defRPr>
            </a:lvl1pPr>
          </a:lstStyle>
          <a:p>
            <a:pPr lvl="0"/>
            <a:r>
              <a:rPr lang="en-GB" dirty="0"/>
              <a:t>CLICK TO EDIT TITLE TEXT</a:t>
            </a:r>
          </a:p>
        </p:txBody>
      </p:sp>
      <p:sp>
        <p:nvSpPr>
          <p:cNvPr id="33" name="Text Placeholder 15">
            <a:extLst>
              <a:ext uri="{FF2B5EF4-FFF2-40B4-BE49-F238E27FC236}">
                <a16:creationId xmlns:a16="http://schemas.microsoft.com/office/drawing/2014/main" id="{154595EB-B291-1CF3-C04D-A5E00B0B7FE5}"/>
              </a:ext>
            </a:extLst>
          </p:cNvPr>
          <p:cNvSpPr>
            <a:spLocks noGrp="1"/>
          </p:cNvSpPr>
          <p:nvPr>
            <p:ph type="body" sz="quarter" idx="49" hasCustomPrompt="1"/>
          </p:nvPr>
        </p:nvSpPr>
        <p:spPr>
          <a:xfrm>
            <a:off x="8905373" y="4667009"/>
            <a:ext cx="2000188" cy="743311"/>
          </a:xfrm>
          <a:prstGeom prst="rect">
            <a:avLst/>
          </a:prstGeom>
        </p:spPr>
        <p:txBody>
          <a:bodyPr anchor="t">
            <a:noAutofit/>
          </a:bodyPr>
          <a:lstStyle>
            <a:lvl1pPr marL="0" indent="0" algn="l">
              <a:lnSpc>
                <a:spcPts val="5500"/>
              </a:lnSpc>
              <a:spcBef>
                <a:spcPts val="0"/>
              </a:spcBef>
              <a:buNone/>
              <a:defRPr sz="4800" b="0" i="0">
                <a:solidFill>
                  <a:schemeClr val="tx1"/>
                </a:solidFill>
                <a:latin typeface="Work Sans Light" pitchFamily="2" charset="77"/>
                <a:ea typeface="DIN 2014 Bold" panose="020B0504020202020204" pitchFamily="34" charset="77"/>
              </a:defRPr>
            </a:lvl1pPr>
          </a:lstStyle>
          <a:p>
            <a:pPr lvl="0"/>
            <a:r>
              <a:rPr lang="en-GB" dirty="0"/>
              <a:t>Fact</a:t>
            </a:r>
          </a:p>
        </p:txBody>
      </p:sp>
      <p:sp>
        <p:nvSpPr>
          <p:cNvPr id="10" name="Slide Number Placeholder 5">
            <a:extLst>
              <a:ext uri="{FF2B5EF4-FFF2-40B4-BE49-F238E27FC236}">
                <a16:creationId xmlns:a16="http://schemas.microsoft.com/office/drawing/2014/main" id="{E8ACD39B-EFAE-D74A-294D-25BF92180B9D}"/>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2" name="TextBox 11">
            <a:extLst>
              <a:ext uri="{FF2B5EF4-FFF2-40B4-BE49-F238E27FC236}">
                <a16:creationId xmlns:a16="http://schemas.microsoft.com/office/drawing/2014/main" id="{8640C565-D5F9-2103-10B7-49A33BFD8354}"/>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13" name="Text Placeholder 15">
            <a:extLst>
              <a:ext uri="{FF2B5EF4-FFF2-40B4-BE49-F238E27FC236}">
                <a16:creationId xmlns:a16="http://schemas.microsoft.com/office/drawing/2014/main" id="{24582C3B-F793-7498-8F28-D336BA0BCA38}"/>
              </a:ext>
            </a:extLst>
          </p:cNvPr>
          <p:cNvSpPr>
            <a:spLocks noGrp="1"/>
          </p:cNvSpPr>
          <p:nvPr>
            <p:ph type="body" sz="quarter" idx="36"/>
          </p:nvPr>
        </p:nvSpPr>
        <p:spPr>
          <a:xfrm>
            <a:off x="667917" y="1571456"/>
            <a:ext cx="4795853" cy="2046123"/>
          </a:xfrm>
          <a:prstGeom prst="roundRect">
            <a:avLst>
              <a:gd name="adj" fmla="val 10217"/>
            </a:avLst>
          </a:prstGeom>
          <a:solidFill>
            <a:srgbClr val="1F2325"/>
          </a:solidFill>
        </p:spPr>
        <p:txBody>
          <a:bodyPr lIns="365760" tIns="365760" rIns="365760" bIns="365760" anchor="t">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16" name="Text Placeholder 15">
            <a:extLst>
              <a:ext uri="{FF2B5EF4-FFF2-40B4-BE49-F238E27FC236}">
                <a16:creationId xmlns:a16="http://schemas.microsoft.com/office/drawing/2014/main" id="{1868A58A-7747-C7A0-DDBF-1913EE233AF4}"/>
              </a:ext>
            </a:extLst>
          </p:cNvPr>
          <p:cNvSpPr>
            <a:spLocks noGrp="1"/>
          </p:cNvSpPr>
          <p:nvPr>
            <p:ph type="body" sz="quarter" idx="50"/>
          </p:nvPr>
        </p:nvSpPr>
        <p:spPr>
          <a:xfrm>
            <a:off x="667917" y="3834853"/>
            <a:ext cx="4795853" cy="2046123"/>
          </a:xfrm>
          <a:prstGeom prst="roundRect">
            <a:avLst>
              <a:gd name="adj" fmla="val 10217"/>
            </a:avLst>
          </a:prstGeom>
          <a:solidFill>
            <a:srgbClr val="1F2325"/>
          </a:solidFill>
        </p:spPr>
        <p:txBody>
          <a:bodyPr lIns="365760" tIns="365760" rIns="365760" bIns="365760" anchor="t">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pic>
        <p:nvPicPr>
          <p:cNvPr id="3" name="Picture 2" descr="SoftWriters Logo&#10;">
            <a:extLst>
              <a:ext uri="{FF2B5EF4-FFF2-40B4-BE49-F238E27FC236}">
                <a16:creationId xmlns:a16="http://schemas.microsoft.com/office/drawing/2014/main" id="{D3D28C63-7CAA-89EE-F5AA-4C0FBE6AC432}"/>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3498710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Text (Black)">
    <p:bg>
      <p:bgPr>
        <a:solidFill>
          <a:srgbClr val="171B1D"/>
        </a:solidFill>
        <a:effectLst/>
      </p:bgPr>
    </p:bg>
    <p:spTree>
      <p:nvGrpSpPr>
        <p:cNvPr id="1" name=""/>
        <p:cNvGrpSpPr/>
        <p:nvPr/>
      </p:nvGrpSpPr>
      <p:grpSpPr>
        <a:xfrm>
          <a:off x="0" y="0"/>
          <a:ext cx="0" cy="0"/>
          <a:chOff x="0" y="0"/>
          <a:chExt cx="0" cy="0"/>
        </a:xfrm>
      </p:grpSpPr>
      <p:grpSp>
        <p:nvGrpSpPr>
          <p:cNvPr id="3" name="Group">
            <a:extLst>
              <a:ext uri="{FF2B5EF4-FFF2-40B4-BE49-F238E27FC236}">
                <a16:creationId xmlns:a16="http://schemas.microsoft.com/office/drawing/2014/main" id="{0387021D-7FB2-0BCB-E15D-C62661E7B2F5}"/>
              </a:ext>
            </a:extLst>
          </p:cNvPr>
          <p:cNvGrpSpPr/>
          <p:nvPr userDrawn="1"/>
        </p:nvGrpSpPr>
        <p:grpSpPr>
          <a:xfrm>
            <a:off x="1230021" y="1193107"/>
            <a:ext cx="5366898" cy="2777370"/>
            <a:chOff x="0" y="0"/>
            <a:chExt cx="11102680" cy="5745636"/>
          </a:xfrm>
        </p:grpSpPr>
        <p:sp>
          <p:nvSpPr>
            <p:cNvPr id="5" name="Rectangle: Top Corners Rounded 30">
              <a:extLst>
                <a:ext uri="{FF2B5EF4-FFF2-40B4-BE49-F238E27FC236}">
                  <a16:creationId xmlns:a16="http://schemas.microsoft.com/office/drawing/2014/main" id="{0082652C-27E1-1413-7AEA-406F061AD617}"/>
                </a:ext>
              </a:extLst>
            </p:cNvPr>
            <p:cNvSpPr/>
            <p:nvPr/>
          </p:nvSpPr>
          <p:spPr>
            <a:xfrm>
              <a:off x="860457" y="0"/>
              <a:ext cx="9381766" cy="5468069"/>
            </a:xfrm>
            <a:custGeom>
              <a:avLst/>
              <a:gdLst/>
              <a:ahLst/>
              <a:cxnLst>
                <a:cxn ang="0">
                  <a:pos x="wd2" y="hd2"/>
                </a:cxn>
                <a:cxn ang="5400000">
                  <a:pos x="wd2" y="hd2"/>
                </a:cxn>
                <a:cxn ang="10800000">
                  <a:pos x="wd2" y="hd2"/>
                </a:cxn>
                <a:cxn ang="16200000">
                  <a:pos x="wd2" y="hd2"/>
                </a:cxn>
              </a:cxnLst>
              <a:rect l="0" t="0" r="r" b="b"/>
              <a:pathLst>
                <a:path w="21600" h="21600" extrusionOk="0">
                  <a:moveTo>
                    <a:pt x="575" y="0"/>
                  </a:moveTo>
                  <a:lnTo>
                    <a:pt x="21025" y="0"/>
                  </a:lnTo>
                  <a:cubicBezTo>
                    <a:pt x="21343" y="0"/>
                    <a:pt x="21600" y="442"/>
                    <a:pt x="21600" y="986"/>
                  </a:cubicBezTo>
                  <a:lnTo>
                    <a:pt x="21600" y="21600"/>
                  </a:lnTo>
                  <a:lnTo>
                    <a:pt x="0" y="21600"/>
                  </a:lnTo>
                  <a:lnTo>
                    <a:pt x="0" y="986"/>
                  </a:lnTo>
                  <a:cubicBezTo>
                    <a:pt x="0" y="442"/>
                    <a:pt x="257" y="0"/>
                    <a:pt x="575" y="0"/>
                  </a:cubicBezTo>
                  <a:close/>
                </a:path>
              </a:pathLst>
            </a:custGeom>
            <a:solidFill>
              <a:srgbClr val="808080"/>
            </a:solidFill>
            <a:ln w="12700" cap="flat">
              <a:noFill/>
              <a:miter lim="400000"/>
            </a:ln>
            <a:effectLst>
              <a:outerShdw blurRad="190500" dist="127000" dir="8100000" rotWithShape="0">
                <a:srgbClr val="000000">
                  <a:alpha val="20000"/>
                </a:srgbClr>
              </a:outerShdw>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9" name="Rectangle: Top Corners Rounded 31">
              <a:extLst>
                <a:ext uri="{FF2B5EF4-FFF2-40B4-BE49-F238E27FC236}">
                  <a16:creationId xmlns:a16="http://schemas.microsoft.com/office/drawing/2014/main" id="{1982AB23-F180-4466-E17B-E850413DF08D}"/>
                </a:ext>
              </a:extLst>
            </p:cNvPr>
            <p:cNvSpPr/>
            <p:nvPr/>
          </p:nvSpPr>
          <p:spPr>
            <a:xfrm>
              <a:off x="888214" y="27756"/>
              <a:ext cx="9326252" cy="5440315"/>
            </a:xfrm>
            <a:custGeom>
              <a:avLst/>
              <a:gdLst/>
              <a:ahLst/>
              <a:cxnLst>
                <a:cxn ang="0">
                  <a:pos x="wd2" y="hd2"/>
                </a:cxn>
                <a:cxn ang="5400000">
                  <a:pos x="wd2" y="hd2"/>
                </a:cxn>
                <a:cxn ang="10800000">
                  <a:pos x="wd2" y="hd2"/>
                </a:cxn>
                <a:cxn ang="16200000">
                  <a:pos x="wd2" y="hd2"/>
                </a:cxn>
              </a:cxnLst>
              <a:rect l="0" t="0" r="r" b="b"/>
              <a:pathLst>
                <a:path w="21600" h="21600" extrusionOk="0">
                  <a:moveTo>
                    <a:pt x="555" y="0"/>
                  </a:moveTo>
                  <a:lnTo>
                    <a:pt x="21045" y="0"/>
                  </a:lnTo>
                  <a:cubicBezTo>
                    <a:pt x="21352" y="0"/>
                    <a:pt x="21600" y="426"/>
                    <a:pt x="21600" y="951"/>
                  </a:cubicBezTo>
                  <a:lnTo>
                    <a:pt x="21600" y="21600"/>
                  </a:lnTo>
                  <a:lnTo>
                    <a:pt x="0" y="21600"/>
                  </a:lnTo>
                  <a:lnTo>
                    <a:pt x="0" y="951"/>
                  </a:lnTo>
                  <a:cubicBezTo>
                    <a:pt x="0" y="426"/>
                    <a:pt x="248" y="0"/>
                    <a:pt x="555" y="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0" name="Rectangle: Rounded Corners 32">
              <a:extLst>
                <a:ext uri="{FF2B5EF4-FFF2-40B4-BE49-F238E27FC236}">
                  <a16:creationId xmlns:a16="http://schemas.microsoft.com/office/drawing/2014/main" id="{93380AC6-4934-EB09-2765-F313C4944BE9}"/>
                </a:ext>
              </a:extLst>
            </p:cNvPr>
            <p:cNvSpPr/>
            <p:nvPr/>
          </p:nvSpPr>
          <p:spPr>
            <a:xfrm>
              <a:off x="1110268" y="249810"/>
              <a:ext cx="8882145" cy="4996207"/>
            </a:xfrm>
            <a:prstGeom prst="roundRect">
              <a:avLst>
                <a:gd name="adj" fmla="val 1772"/>
              </a:avLst>
            </a:pr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1" name="Freeform: Shape 33">
              <a:extLst>
                <a:ext uri="{FF2B5EF4-FFF2-40B4-BE49-F238E27FC236}">
                  <a16:creationId xmlns:a16="http://schemas.microsoft.com/office/drawing/2014/main" id="{D4AB8E1D-D421-0F9A-BAF4-7B236096478D}"/>
                </a:ext>
              </a:extLst>
            </p:cNvPr>
            <p:cNvSpPr/>
            <p:nvPr/>
          </p:nvSpPr>
          <p:spPr>
            <a:xfrm>
              <a:off x="-1" y="5468070"/>
              <a:ext cx="11102681" cy="277568"/>
            </a:xfrm>
            <a:custGeom>
              <a:avLst/>
              <a:gdLst/>
              <a:ahLst/>
              <a:cxnLst>
                <a:cxn ang="0">
                  <a:pos x="wd2" y="hd2"/>
                </a:cxn>
                <a:cxn ang="5400000">
                  <a:pos x="wd2" y="hd2"/>
                </a:cxn>
                <a:cxn ang="10800000">
                  <a:pos x="wd2" y="hd2"/>
                </a:cxn>
                <a:cxn ang="16200000">
                  <a:pos x="wd2" y="hd2"/>
                </a:cxn>
              </a:cxnLst>
              <a:rect l="0" t="0" r="r" b="b"/>
              <a:pathLst>
                <a:path w="21600" h="21600" extrusionOk="0">
                  <a:moveTo>
                    <a:pt x="69" y="0"/>
                  </a:moveTo>
                  <a:lnTo>
                    <a:pt x="21531" y="0"/>
                  </a:lnTo>
                  <a:cubicBezTo>
                    <a:pt x="21569" y="0"/>
                    <a:pt x="21600" y="1242"/>
                    <a:pt x="21600" y="2775"/>
                  </a:cubicBezTo>
                  <a:lnTo>
                    <a:pt x="21600" y="12960"/>
                  </a:lnTo>
                  <a:lnTo>
                    <a:pt x="21564" y="15663"/>
                  </a:lnTo>
                  <a:cubicBezTo>
                    <a:pt x="21465" y="19152"/>
                    <a:pt x="21234" y="21600"/>
                    <a:pt x="20966" y="21600"/>
                  </a:cubicBezTo>
                  <a:lnTo>
                    <a:pt x="634" y="21600"/>
                  </a:lnTo>
                  <a:cubicBezTo>
                    <a:pt x="366" y="21600"/>
                    <a:pt x="135" y="19152"/>
                    <a:pt x="36" y="15663"/>
                  </a:cubicBezTo>
                  <a:lnTo>
                    <a:pt x="0" y="12960"/>
                  </a:lnTo>
                  <a:lnTo>
                    <a:pt x="0" y="2775"/>
                  </a:lnTo>
                  <a:cubicBezTo>
                    <a:pt x="0" y="1242"/>
                    <a:pt x="31" y="0"/>
                    <a:pt x="69" y="0"/>
                  </a:cubicBezTo>
                  <a:close/>
                </a:path>
              </a:pathLst>
            </a:custGeom>
            <a:solidFill>
              <a:srgbClr val="40404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2" name="Trapezoid 34">
              <a:extLst>
                <a:ext uri="{FF2B5EF4-FFF2-40B4-BE49-F238E27FC236}">
                  <a16:creationId xmlns:a16="http://schemas.microsoft.com/office/drawing/2014/main" id="{4E3C542D-DD3C-BB7A-8F79-6752A8183E10}"/>
                </a:ext>
              </a:extLst>
            </p:cNvPr>
            <p:cNvSpPr/>
            <p:nvPr/>
          </p:nvSpPr>
          <p:spPr>
            <a:xfrm rot="10800000">
              <a:off x="3885939" y="5468070"/>
              <a:ext cx="3330805" cy="55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0" y="0"/>
                  </a:lnTo>
                  <a:lnTo>
                    <a:pt x="21510" y="0"/>
                  </a:lnTo>
                  <a:lnTo>
                    <a:pt x="21600" y="21600"/>
                  </a:lnTo>
                  <a:close/>
                </a:path>
              </a:pathLst>
            </a:custGeom>
            <a:solidFill>
              <a:srgbClr val="80808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3" name="Oval 35">
              <a:extLst>
                <a:ext uri="{FF2B5EF4-FFF2-40B4-BE49-F238E27FC236}">
                  <a16:creationId xmlns:a16="http://schemas.microsoft.com/office/drawing/2014/main" id="{753FEC10-0A14-937F-3360-D813A47F534C}"/>
                </a:ext>
              </a:extLst>
            </p:cNvPr>
            <p:cNvSpPr/>
            <p:nvPr/>
          </p:nvSpPr>
          <p:spPr>
            <a:xfrm>
              <a:off x="5509705" y="91422"/>
              <a:ext cx="83270" cy="83271"/>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4" name="Oval 36">
              <a:extLst>
                <a:ext uri="{FF2B5EF4-FFF2-40B4-BE49-F238E27FC236}">
                  <a16:creationId xmlns:a16="http://schemas.microsoft.com/office/drawing/2014/main" id="{658D50BC-4552-F3D7-F386-D494E8AB35FE}"/>
                </a:ext>
              </a:extLst>
            </p:cNvPr>
            <p:cNvSpPr/>
            <p:nvPr/>
          </p:nvSpPr>
          <p:spPr>
            <a:xfrm>
              <a:off x="5529134" y="110852"/>
              <a:ext cx="44412" cy="44412"/>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grpSp>
      <p:sp>
        <p:nvSpPr>
          <p:cNvPr id="8" name="Text Placeholder 15">
            <a:extLst>
              <a:ext uri="{FF2B5EF4-FFF2-40B4-BE49-F238E27FC236}">
                <a16:creationId xmlns:a16="http://schemas.microsoft.com/office/drawing/2014/main" id="{8A4A4098-56DF-ACED-8E19-C64E0D2C9829}"/>
              </a:ext>
            </a:extLst>
          </p:cNvPr>
          <p:cNvSpPr>
            <a:spLocks noGrp="1"/>
          </p:cNvSpPr>
          <p:nvPr>
            <p:ph type="body" sz="quarter" idx="50"/>
          </p:nvPr>
        </p:nvSpPr>
        <p:spPr>
          <a:xfrm>
            <a:off x="881779" y="4260107"/>
            <a:ext cx="5881894" cy="1679385"/>
          </a:xfrm>
          <a:prstGeom prst="roundRect">
            <a:avLst>
              <a:gd name="adj" fmla="val 10217"/>
            </a:avLst>
          </a:prstGeom>
          <a:gradFill>
            <a:gsLst>
              <a:gs pos="0">
                <a:srgbClr val="F1F3F4">
                  <a:alpha val="22595"/>
                </a:srgbClr>
              </a:gs>
              <a:gs pos="100000">
                <a:schemeClr val="tx1">
                  <a:lumMod val="85000"/>
                  <a:alpha val="7594"/>
                </a:schemeClr>
              </a:gs>
            </a:gsLst>
            <a:lin ang="18000000" scaled="0"/>
          </a:gradFill>
          <a:ln w="19050">
            <a:solidFill>
              <a:schemeClr val="bg1">
                <a:lumMod val="65000"/>
                <a:lumOff val="35000"/>
              </a:schemeClr>
            </a:solidFill>
          </a:ln>
        </p:spPr>
        <p:txBody>
          <a:bodyPr lIns="365760" tIns="365760" rIns="365760" bIns="365760" anchor="b" anchorCtr="1">
            <a:noAutofit/>
          </a:bodyPr>
          <a:lstStyle>
            <a:lvl1pPr marL="0" indent="0" algn="ctr">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16" name="Text Placeholder 15">
            <a:extLst>
              <a:ext uri="{FF2B5EF4-FFF2-40B4-BE49-F238E27FC236}">
                <a16:creationId xmlns:a16="http://schemas.microsoft.com/office/drawing/2014/main" id="{A042DFDE-E843-2075-9A7F-DB668D754348}"/>
              </a:ext>
            </a:extLst>
          </p:cNvPr>
          <p:cNvSpPr>
            <a:spLocks noGrp="1"/>
          </p:cNvSpPr>
          <p:nvPr>
            <p:ph type="body" sz="quarter" idx="33" hasCustomPrompt="1"/>
          </p:nvPr>
        </p:nvSpPr>
        <p:spPr>
          <a:xfrm>
            <a:off x="7190276" y="1176419"/>
            <a:ext cx="3869605" cy="1528477"/>
          </a:xfrm>
          <a:prstGeom prst="rect">
            <a:avLst/>
          </a:prstGeom>
        </p:spPr>
        <p:txBody>
          <a:bodyPr anchor="b" anchorCtr="0">
            <a:noAutofit/>
          </a:bodyPr>
          <a:lstStyle>
            <a:lvl1pPr marL="0" indent="0" algn="l">
              <a:lnSpc>
                <a:spcPct val="100000"/>
              </a:lnSpc>
              <a:spcBef>
                <a:spcPts val="0"/>
              </a:spcBef>
              <a:buNone/>
              <a:defRPr sz="4400" b="0" i="0">
                <a:solidFill>
                  <a:schemeClr val="tx1"/>
                </a:solidFill>
                <a:latin typeface="Work Sans Light" pitchFamily="2" charset="77"/>
                <a:ea typeface="DIN 2014 Bold" panose="020B0504020202020204" pitchFamily="34" charset="77"/>
              </a:defRPr>
            </a:lvl1pPr>
          </a:lstStyle>
          <a:p>
            <a:pPr lvl="0"/>
            <a:r>
              <a:rPr lang="en-GB" dirty="0"/>
              <a:t>Click to edit title text</a:t>
            </a:r>
          </a:p>
        </p:txBody>
      </p:sp>
      <p:sp>
        <p:nvSpPr>
          <p:cNvPr id="17" name="Text Placeholder 15">
            <a:extLst>
              <a:ext uri="{FF2B5EF4-FFF2-40B4-BE49-F238E27FC236}">
                <a16:creationId xmlns:a16="http://schemas.microsoft.com/office/drawing/2014/main" id="{C85182B7-D920-E61D-F3A7-0634ACCCA743}"/>
              </a:ext>
            </a:extLst>
          </p:cNvPr>
          <p:cNvSpPr>
            <a:spLocks noGrp="1"/>
          </p:cNvSpPr>
          <p:nvPr>
            <p:ph type="body" sz="quarter" idx="17" hasCustomPrompt="1"/>
          </p:nvPr>
        </p:nvSpPr>
        <p:spPr>
          <a:xfrm>
            <a:off x="7190280" y="2775792"/>
            <a:ext cx="38517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18" name="Text Placeholder 15">
            <a:extLst>
              <a:ext uri="{FF2B5EF4-FFF2-40B4-BE49-F238E27FC236}">
                <a16:creationId xmlns:a16="http://schemas.microsoft.com/office/drawing/2014/main" id="{D8656510-E8B1-9AEA-E565-E5F1EC316333}"/>
              </a:ext>
            </a:extLst>
          </p:cNvPr>
          <p:cNvSpPr>
            <a:spLocks noGrp="1"/>
          </p:cNvSpPr>
          <p:nvPr>
            <p:ph type="body" sz="quarter" idx="35" hasCustomPrompt="1"/>
          </p:nvPr>
        </p:nvSpPr>
        <p:spPr>
          <a:xfrm>
            <a:off x="7190278" y="3183658"/>
            <a:ext cx="3851710" cy="1064945"/>
          </a:xfrm>
          <a:prstGeom prst="rect">
            <a:avLst/>
          </a:prstGeom>
        </p:spPr>
        <p:txBody>
          <a:bodyPr anchor="t">
            <a:noAutofit/>
          </a:bodyPr>
          <a:lstStyle>
            <a:lvl1pPr marL="0" indent="0">
              <a:lnSpc>
                <a:spcPct val="112000"/>
              </a:lnSpc>
              <a:spcBef>
                <a:spcPts val="0"/>
              </a:spcBef>
              <a:buNone/>
              <a:defRPr lang="en-GB" sz="1400" b="0" i="0" kern="1200" baseline="0" dirty="0">
                <a:solidFill>
                  <a:schemeClr val="tx1">
                    <a:lumMod val="95000"/>
                  </a:schemeClr>
                </a:solidFill>
                <a:latin typeface="Work Sans Light" pitchFamily="2" charset="77"/>
                <a:ea typeface="Work Sans Light" pitchFamily="2" charset="77"/>
                <a:cs typeface="+mn-cs"/>
              </a:defRPr>
            </a:lvl1pPr>
          </a:lstStyle>
          <a:p>
            <a:pPr lvl="0"/>
            <a:r>
              <a:rPr lang="en-GB" dirty="0"/>
              <a:t>Click to add text</a:t>
            </a:r>
          </a:p>
        </p:txBody>
      </p:sp>
      <p:sp>
        <p:nvSpPr>
          <p:cNvPr id="21" name="Text Placeholder 15">
            <a:extLst>
              <a:ext uri="{FF2B5EF4-FFF2-40B4-BE49-F238E27FC236}">
                <a16:creationId xmlns:a16="http://schemas.microsoft.com/office/drawing/2014/main" id="{04A4D9D7-FB1C-8636-C881-295D037F94EB}"/>
              </a:ext>
            </a:extLst>
          </p:cNvPr>
          <p:cNvSpPr>
            <a:spLocks noGrp="1"/>
          </p:cNvSpPr>
          <p:nvPr>
            <p:ph type="body" sz="quarter" idx="36" hasCustomPrompt="1"/>
          </p:nvPr>
        </p:nvSpPr>
        <p:spPr>
          <a:xfrm>
            <a:off x="7190279" y="4436649"/>
            <a:ext cx="38517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22" name="Text Placeholder 15">
            <a:extLst>
              <a:ext uri="{FF2B5EF4-FFF2-40B4-BE49-F238E27FC236}">
                <a16:creationId xmlns:a16="http://schemas.microsoft.com/office/drawing/2014/main" id="{F52A0ED5-5C5A-6C80-961E-66A466747F8A}"/>
              </a:ext>
            </a:extLst>
          </p:cNvPr>
          <p:cNvSpPr>
            <a:spLocks noGrp="1"/>
          </p:cNvSpPr>
          <p:nvPr>
            <p:ph type="body" sz="quarter" idx="37" hasCustomPrompt="1"/>
          </p:nvPr>
        </p:nvSpPr>
        <p:spPr>
          <a:xfrm>
            <a:off x="7190278" y="4845628"/>
            <a:ext cx="3851710" cy="1064945"/>
          </a:xfrm>
          <a:prstGeom prst="rect">
            <a:avLst/>
          </a:prstGeom>
        </p:spPr>
        <p:txBody>
          <a:bodyPr anchor="t">
            <a:noAutofit/>
          </a:bodyPr>
          <a:lstStyle>
            <a:lvl1pPr marL="0" indent="0">
              <a:lnSpc>
                <a:spcPct val="112000"/>
              </a:lnSpc>
              <a:buNone/>
              <a:defRPr lang="en-GB" sz="1400" b="0" i="0" kern="1200" dirty="0">
                <a:solidFill>
                  <a:schemeClr val="tx1">
                    <a:lumMod val="95000"/>
                  </a:schemeClr>
                </a:solidFill>
                <a:latin typeface="Work Sans Light" pitchFamily="2" charset="77"/>
                <a:ea typeface="Work Sans Light" pitchFamily="2" charset="77"/>
                <a:cs typeface="+mn-cs"/>
              </a:defRPr>
            </a:lvl1pPr>
          </a:lstStyle>
          <a:p>
            <a:pPr lvl="0"/>
            <a:r>
              <a:rPr lang="en-GB" dirty="0"/>
              <a:t>Click to add text</a:t>
            </a:r>
          </a:p>
        </p:txBody>
      </p:sp>
      <p:sp>
        <p:nvSpPr>
          <p:cNvPr id="15" name="TextBox 14">
            <a:extLst>
              <a:ext uri="{FF2B5EF4-FFF2-40B4-BE49-F238E27FC236}">
                <a16:creationId xmlns:a16="http://schemas.microsoft.com/office/drawing/2014/main" id="{9FD66380-4FBD-BB88-1EF6-3CAC9FA05493}"/>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6" name="Slide Number Placeholder 5">
            <a:extLst>
              <a:ext uri="{FF2B5EF4-FFF2-40B4-BE49-F238E27FC236}">
                <a16:creationId xmlns:a16="http://schemas.microsoft.com/office/drawing/2014/main" id="{21D21D1A-B8CA-CD65-E4EC-619F09A797D1}"/>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7" name="TextBox 6">
            <a:extLst>
              <a:ext uri="{FF2B5EF4-FFF2-40B4-BE49-F238E27FC236}">
                <a16:creationId xmlns:a16="http://schemas.microsoft.com/office/drawing/2014/main" id="{B771C1E8-AA22-26B2-5FA4-85BB8A4E965B}"/>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4" name="图片占位符 36">
            <a:extLst>
              <a:ext uri="{FF2B5EF4-FFF2-40B4-BE49-F238E27FC236}">
                <a16:creationId xmlns:a16="http://schemas.microsoft.com/office/drawing/2014/main" id="{DEF0D3BF-A22B-F7EA-871D-A7AB8976022A}"/>
              </a:ext>
            </a:extLst>
          </p:cNvPr>
          <p:cNvSpPr>
            <a:spLocks noGrp="1"/>
          </p:cNvSpPr>
          <p:nvPr>
            <p:ph type="pic" sz="quarter" idx="22"/>
          </p:nvPr>
        </p:nvSpPr>
        <p:spPr>
          <a:xfrm>
            <a:off x="1810817" y="1340316"/>
            <a:ext cx="4210632" cy="2368032"/>
          </a:xfrm>
          <a:prstGeom prst="roundRect">
            <a:avLst>
              <a:gd name="adj" fmla="val 5224"/>
            </a:avLst>
          </a:prstGeom>
          <a:solidFill>
            <a:srgbClr val="171B1D"/>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19" name="Picture 18" descr="SoftWriters Logo&#10;">
            <a:extLst>
              <a:ext uri="{FF2B5EF4-FFF2-40B4-BE49-F238E27FC236}">
                <a16:creationId xmlns:a16="http://schemas.microsoft.com/office/drawing/2014/main" id="{BB5C898F-110A-0BFE-2ABA-CC0B5B06A631}"/>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1765386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Laptop+Text (Black)">
    <p:bg>
      <p:bgPr>
        <a:solidFill>
          <a:srgbClr val="FFFFFF"/>
        </a:solidFill>
        <a:effectLst/>
      </p:bgPr>
    </p:bg>
    <p:spTree>
      <p:nvGrpSpPr>
        <p:cNvPr id="1" name=""/>
        <p:cNvGrpSpPr/>
        <p:nvPr/>
      </p:nvGrpSpPr>
      <p:grpSpPr>
        <a:xfrm>
          <a:off x="0" y="0"/>
          <a:ext cx="0" cy="0"/>
          <a:chOff x="0" y="0"/>
          <a:chExt cx="0" cy="0"/>
        </a:xfrm>
      </p:grpSpPr>
      <p:grpSp>
        <p:nvGrpSpPr>
          <p:cNvPr id="4" name="Group">
            <a:extLst>
              <a:ext uri="{FF2B5EF4-FFF2-40B4-BE49-F238E27FC236}">
                <a16:creationId xmlns:a16="http://schemas.microsoft.com/office/drawing/2014/main" id="{8D78BE4D-F940-9075-FBDE-6806533FE151}"/>
              </a:ext>
            </a:extLst>
          </p:cNvPr>
          <p:cNvGrpSpPr/>
          <p:nvPr userDrawn="1"/>
        </p:nvGrpSpPr>
        <p:grpSpPr>
          <a:xfrm>
            <a:off x="1230021" y="941647"/>
            <a:ext cx="5366898" cy="2777370"/>
            <a:chOff x="0" y="0"/>
            <a:chExt cx="11102680" cy="5745636"/>
          </a:xfrm>
        </p:grpSpPr>
        <p:sp>
          <p:nvSpPr>
            <p:cNvPr id="7" name="Rectangle: Top Corners Rounded 30">
              <a:extLst>
                <a:ext uri="{FF2B5EF4-FFF2-40B4-BE49-F238E27FC236}">
                  <a16:creationId xmlns:a16="http://schemas.microsoft.com/office/drawing/2014/main" id="{03EC1551-CA91-ABF3-FA7D-6DDB90BAC619}"/>
                </a:ext>
              </a:extLst>
            </p:cNvPr>
            <p:cNvSpPr/>
            <p:nvPr/>
          </p:nvSpPr>
          <p:spPr>
            <a:xfrm>
              <a:off x="860457" y="0"/>
              <a:ext cx="9381766" cy="5468069"/>
            </a:xfrm>
            <a:custGeom>
              <a:avLst/>
              <a:gdLst/>
              <a:ahLst/>
              <a:cxnLst>
                <a:cxn ang="0">
                  <a:pos x="wd2" y="hd2"/>
                </a:cxn>
                <a:cxn ang="5400000">
                  <a:pos x="wd2" y="hd2"/>
                </a:cxn>
                <a:cxn ang="10800000">
                  <a:pos x="wd2" y="hd2"/>
                </a:cxn>
                <a:cxn ang="16200000">
                  <a:pos x="wd2" y="hd2"/>
                </a:cxn>
              </a:cxnLst>
              <a:rect l="0" t="0" r="r" b="b"/>
              <a:pathLst>
                <a:path w="21600" h="21600" extrusionOk="0">
                  <a:moveTo>
                    <a:pt x="575" y="0"/>
                  </a:moveTo>
                  <a:lnTo>
                    <a:pt x="21025" y="0"/>
                  </a:lnTo>
                  <a:cubicBezTo>
                    <a:pt x="21343" y="0"/>
                    <a:pt x="21600" y="442"/>
                    <a:pt x="21600" y="986"/>
                  </a:cubicBezTo>
                  <a:lnTo>
                    <a:pt x="21600" y="21600"/>
                  </a:lnTo>
                  <a:lnTo>
                    <a:pt x="0" y="21600"/>
                  </a:lnTo>
                  <a:lnTo>
                    <a:pt x="0" y="986"/>
                  </a:lnTo>
                  <a:cubicBezTo>
                    <a:pt x="0" y="442"/>
                    <a:pt x="257" y="0"/>
                    <a:pt x="575" y="0"/>
                  </a:cubicBezTo>
                  <a:close/>
                </a:path>
              </a:pathLst>
            </a:custGeom>
            <a:solidFill>
              <a:srgbClr val="808080"/>
            </a:solidFill>
            <a:ln w="12700" cap="flat">
              <a:noFill/>
              <a:miter lim="400000"/>
            </a:ln>
            <a:effectLst>
              <a:outerShdw blurRad="190500" dist="127000" dir="8100000" rotWithShape="0">
                <a:srgbClr val="000000">
                  <a:alpha val="20000"/>
                </a:srgbClr>
              </a:outerShdw>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9" name="Rectangle: Top Corners Rounded 31">
              <a:extLst>
                <a:ext uri="{FF2B5EF4-FFF2-40B4-BE49-F238E27FC236}">
                  <a16:creationId xmlns:a16="http://schemas.microsoft.com/office/drawing/2014/main" id="{62476ADB-B170-AEBB-7AFC-603AB773B595}"/>
                </a:ext>
              </a:extLst>
            </p:cNvPr>
            <p:cNvSpPr/>
            <p:nvPr/>
          </p:nvSpPr>
          <p:spPr>
            <a:xfrm>
              <a:off x="888214" y="27756"/>
              <a:ext cx="9326252" cy="5440315"/>
            </a:xfrm>
            <a:custGeom>
              <a:avLst/>
              <a:gdLst/>
              <a:ahLst/>
              <a:cxnLst>
                <a:cxn ang="0">
                  <a:pos x="wd2" y="hd2"/>
                </a:cxn>
                <a:cxn ang="5400000">
                  <a:pos x="wd2" y="hd2"/>
                </a:cxn>
                <a:cxn ang="10800000">
                  <a:pos x="wd2" y="hd2"/>
                </a:cxn>
                <a:cxn ang="16200000">
                  <a:pos x="wd2" y="hd2"/>
                </a:cxn>
              </a:cxnLst>
              <a:rect l="0" t="0" r="r" b="b"/>
              <a:pathLst>
                <a:path w="21600" h="21600" extrusionOk="0">
                  <a:moveTo>
                    <a:pt x="555" y="0"/>
                  </a:moveTo>
                  <a:lnTo>
                    <a:pt x="21045" y="0"/>
                  </a:lnTo>
                  <a:cubicBezTo>
                    <a:pt x="21352" y="0"/>
                    <a:pt x="21600" y="426"/>
                    <a:pt x="21600" y="951"/>
                  </a:cubicBezTo>
                  <a:lnTo>
                    <a:pt x="21600" y="21600"/>
                  </a:lnTo>
                  <a:lnTo>
                    <a:pt x="0" y="21600"/>
                  </a:lnTo>
                  <a:lnTo>
                    <a:pt x="0" y="951"/>
                  </a:lnTo>
                  <a:cubicBezTo>
                    <a:pt x="0" y="426"/>
                    <a:pt x="248" y="0"/>
                    <a:pt x="555" y="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0" name="Rectangle: Rounded Corners 32">
              <a:extLst>
                <a:ext uri="{FF2B5EF4-FFF2-40B4-BE49-F238E27FC236}">
                  <a16:creationId xmlns:a16="http://schemas.microsoft.com/office/drawing/2014/main" id="{54245860-4FFD-64CD-625E-54237135516F}"/>
                </a:ext>
              </a:extLst>
            </p:cNvPr>
            <p:cNvSpPr/>
            <p:nvPr/>
          </p:nvSpPr>
          <p:spPr>
            <a:xfrm>
              <a:off x="1110268" y="249810"/>
              <a:ext cx="8882145" cy="4996207"/>
            </a:xfrm>
            <a:prstGeom prst="roundRect">
              <a:avLst>
                <a:gd name="adj" fmla="val 1772"/>
              </a:avLst>
            </a:pr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1" name="Freeform: Shape 33">
              <a:extLst>
                <a:ext uri="{FF2B5EF4-FFF2-40B4-BE49-F238E27FC236}">
                  <a16:creationId xmlns:a16="http://schemas.microsoft.com/office/drawing/2014/main" id="{6D53498D-BBE2-33C4-5E76-9C307263E909}"/>
                </a:ext>
              </a:extLst>
            </p:cNvPr>
            <p:cNvSpPr/>
            <p:nvPr/>
          </p:nvSpPr>
          <p:spPr>
            <a:xfrm>
              <a:off x="-1" y="5468070"/>
              <a:ext cx="11102681" cy="277568"/>
            </a:xfrm>
            <a:custGeom>
              <a:avLst/>
              <a:gdLst/>
              <a:ahLst/>
              <a:cxnLst>
                <a:cxn ang="0">
                  <a:pos x="wd2" y="hd2"/>
                </a:cxn>
                <a:cxn ang="5400000">
                  <a:pos x="wd2" y="hd2"/>
                </a:cxn>
                <a:cxn ang="10800000">
                  <a:pos x="wd2" y="hd2"/>
                </a:cxn>
                <a:cxn ang="16200000">
                  <a:pos x="wd2" y="hd2"/>
                </a:cxn>
              </a:cxnLst>
              <a:rect l="0" t="0" r="r" b="b"/>
              <a:pathLst>
                <a:path w="21600" h="21600" extrusionOk="0">
                  <a:moveTo>
                    <a:pt x="69" y="0"/>
                  </a:moveTo>
                  <a:lnTo>
                    <a:pt x="21531" y="0"/>
                  </a:lnTo>
                  <a:cubicBezTo>
                    <a:pt x="21569" y="0"/>
                    <a:pt x="21600" y="1242"/>
                    <a:pt x="21600" y="2775"/>
                  </a:cubicBezTo>
                  <a:lnTo>
                    <a:pt x="21600" y="12960"/>
                  </a:lnTo>
                  <a:lnTo>
                    <a:pt x="21564" y="15663"/>
                  </a:lnTo>
                  <a:cubicBezTo>
                    <a:pt x="21465" y="19152"/>
                    <a:pt x="21234" y="21600"/>
                    <a:pt x="20966" y="21600"/>
                  </a:cubicBezTo>
                  <a:lnTo>
                    <a:pt x="634" y="21600"/>
                  </a:lnTo>
                  <a:cubicBezTo>
                    <a:pt x="366" y="21600"/>
                    <a:pt x="135" y="19152"/>
                    <a:pt x="36" y="15663"/>
                  </a:cubicBezTo>
                  <a:lnTo>
                    <a:pt x="0" y="12960"/>
                  </a:lnTo>
                  <a:lnTo>
                    <a:pt x="0" y="2775"/>
                  </a:lnTo>
                  <a:cubicBezTo>
                    <a:pt x="0" y="1242"/>
                    <a:pt x="31" y="0"/>
                    <a:pt x="69" y="0"/>
                  </a:cubicBezTo>
                  <a:close/>
                </a:path>
              </a:pathLst>
            </a:custGeom>
            <a:solidFill>
              <a:srgbClr val="40404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2" name="Trapezoid 34">
              <a:extLst>
                <a:ext uri="{FF2B5EF4-FFF2-40B4-BE49-F238E27FC236}">
                  <a16:creationId xmlns:a16="http://schemas.microsoft.com/office/drawing/2014/main" id="{2799BCF0-26B2-0C0C-BC58-B7C869E6B4DA}"/>
                </a:ext>
              </a:extLst>
            </p:cNvPr>
            <p:cNvSpPr/>
            <p:nvPr/>
          </p:nvSpPr>
          <p:spPr>
            <a:xfrm rot="10800000">
              <a:off x="3885939" y="5468070"/>
              <a:ext cx="3330805" cy="55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0" y="0"/>
                  </a:lnTo>
                  <a:lnTo>
                    <a:pt x="21510" y="0"/>
                  </a:lnTo>
                  <a:lnTo>
                    <a:pt x="21600" y="21600"/>
                  </a:lnTo>
                  <a:close/>
                </a:path>
              </a:pathLst>
            </a:custGeom>
            <a:solidFill>
              <a:srgbClr val="80808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3" name="Oval 35">
              <a:extLst>
                <a:ext uri="{FF2B5EF4-FFF2-40B4-BE49-F238E27FC236}">
                  <a16:creationId xmlns:a16="http://schemas.microsoft.com/office/drawing/2014/main" id="{47501196-60DC-CC4F-DC2F-55B78EB274FF}"/>
                </a:ext>
              </a:extLst>
            </p:cNvPr>
            <p:cNvSpPr/>
            <p:nvPr/>
          </p:nvSpPr>
          <p:spPr>
            <a:xfrm>
              <a:off x="5509705" y="91422"/>
              <a:ext cx="83270" cy="83271"/>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sp>
          <p:nvSpPr>
            <p:cNvPr id="14" name="Oval 36">
              <a:extLst>
                <a:ext uri="{FF2B5EF4-FFF2-40B4-BE49-F238E27FC236}">
                  <a16:creationId xmlns:a16="http://schemas.microsoft.com/office/drawing/2014/main" id="{6BD4A366-FD71-B4BC-0355-5ACC92BD61FA}"/>
                </a:ext>
              </a:extLst>
            </p:cNvPr>
            <p:cNvSpPr/>
            <p:nvPr/>
          </p:nvSpPr>
          <p:spPr>
            <a:xfrm>
              <a:off x="5529134" y="110852"/>
              <a:ext cx="44412" cy="44412"/>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defTabSz="914400">
                <a:defRPr sz="1800">
                  <a:latin typeface="Poppins"/>
                  <a:ea typeface="Poppins"/>
                  <a:cs typeface="Poppins"/>
                  <a:sym typeface="Poppins"/>
                </a:defRPr>
              </a:pPr>
              <a:endParaRPr b="0" i="0" dirty="0">
                <a:latin typeface="Work Sans Medium" pitchFamily="2" charset="77"/>
                <a:ea typeface="DIN 2014" panose="020B0504020202020204" pitchFamily="34" charset="77"/>
              </a:endParaRPr>
            </a:p>
          </p:txBody>
        </p:sp>
      </p:grpSp>
      <p:sp>
        <p:nvSpPr>
          <p:cNvPr id="8" name="Text Placeholder 15">
            <a:extLst>
              <a:ext uri="{FF2B5EF4-FFF2-40B4-BE49-F238E27FC236}">
                <a16:creationId xmlns:a16="http://schemas.microsoft.com/office/drawing/2014/main" id="{88EC63AD-B4B3-D16C-ED8F-88440FB477A6}"/>
              </a:ext>
            </a:extLst>
          </p:cNvPr>
          <p:cNvSpPr>
            <a:spLocks noGrp="1"/>
          </p:cNvSpPr>
          <p:nvPr>
            <p:ph type="body" sz="quarter" idx="50"/>
          </p:nvPr>
        </p:nvSpPr>
        <p:spPr>
          <a:xfrm>
            <a:off x="886477" y="3900165"/>
            <a:ext cx="5881894" cy="1862004"/>
          </a:xfrm>
          <a:prstGeom prst="roundRect">
            <a:avLst>
              <a:gd name="adj" fmla="val 10217"/>
            </a:avLst>
          </a:prstGeom>
          <a:gradFill>
            <a:gsLst>
              <a:gs pos="0">
                <a:srgbClr val="F1F3F4">
                  <a:alpha val="62246"/>
                </a:srgbClr>
              </a:gs>
              <a:gs pos="100000">
                <a:schemeClr val="tx1">
                  <a:lumMod val="85000"/>
                  <a:alpha val="74350"/>
                </a:schemeClr>
              </a:gs>
            </a:gsLst>
            <a:lin ang="18000000" scaled="0"/>
          </a:gradFill>
          <a:ln w="19050">
            <a:solidFill>
              <a:srgbClr val="F1F3F4"/>
            </a:solidFill>
          </a:ln>
        </p:spPr>
        <p:txBody>
          <a:bodyPr lIns="365760" tIns="365760" rIns="365760" bIns="365760" anchor="b" anchorCtr="1">
            <a:noAutofit/>
          </a:bodyPr>
          <a:lstStyle>
            <a:lvl1pPr marL="0" indent="0" algn="ctr">
              <a:lnSpc>
                <a:spcPct val="112000"/>
              </a:lnSpc>
              <a:spcBef>
                <a:spcPts val="0"/>
              </a:spcBef>
              <a:buClr>
                <a:schemeClr val="tx2"/>
              </a:buClr>
              <a:buSzPct val="100000"/>
              <a:buFont typeface="Arial" panose="020B0604020202020204" pitchFamily="34" charset="0"/>
              <a:buNone/>
              <a:defRPr sz="1400" b="0" i="0">
                <a:solidFill>
                  <a:srgbClr val="171B1D"/>
                </a:solidFill>
                <a:latin typeface="Work Sans Light" pitchFamily="2" charset="77"/>
                <a:ea typeface="Work Sans Light" pitchFamily="2" charset="77"/>
              </a:defRPr>
            </a:lvl1pPr>
          </a:lstStyle>
          <a:p>
            <a:pPr lvl="0"/>
            <a:r>
              <a:rPr lang="en-GB" dirty="0"/>
              <a:t>Click to edit</a:t>
            </a:r>
          </a:p>
        </p:txBody>
      </p:sp>
      <p:sp>
        <p:nvSpPr>
          <p:cNvPr id="16" name="Text Placeholder 15">
            <a:extLst>
              <a:ext uri="{FF2B5EF4-FFF2-40B4-BE49-F238E27FC236}">
                <a16:creationId xmlns:a16="http://schemas.microsoft.com/office/drawing/2014/main" id="{A042DFDE-E843-2075-9A7F-DB668D754348}"/>
              </a:ext>
            </a:extLst>
          </p:cNvPr>
          <p:cNvSpPr>
            <a:spLocks noGrp="1"/>
          </p:cNvSpPr>
          <p:nvPr>
            <p:ph type="body" sz="quarter" idx="33" hasCustomPrompt="1"/>
          </p:nvPr>
        </p:nvSpPr>
        <p:spPr>
          <a:xfrm>
            <a:off x="7175764" y="993539"/>
            <a:ext cx="4123608" cy="1528477"/>
          </a:xfrm>
          <a:prstGeom prst="rect">
            <a:avLst/>
          </a:prstGeom>
        </p:spPr>
        <p:txBody>
          <a:bodyPr anchor="b" anchorCtr="0">
            <a:noAutofit/>
          </a:bodyPr>
          <a:lstStyle>
            <a:lvl1pPr marL="0" indent="0" algn="l">
              <a:lnSpc>
                <a:spcPct val="100000"/>
              </a:lnSpc>
              <a:spcBef>
                <a:spcPts val="0"/>
              </a:spcBef>
              <a:buNone/>
              <a:defRPr sz="4400" b="0" i="0">
                <a:solidFill>
                  <a:srgbClr val="171B1D"/>
                </a:solidFill>
                <a:latin typeface="Work Sans Light" pitchFamily="2" charset="77"/>
                <a:ea typeface="DIN 2014 Bold" panose="020B0504020202020204" pitchFamily="34" charset="77"/>
              </a:defRPr>
            </a:lvl1pPr>
          </a:lstStyle>
          <a:p>
            <a:pPr lvl="0"/>
            <a:r>
              <a:rPr lang="en-GB" dirty="0"/>
              <a:t>Click to edit title text</a:t>
            </a:r>
          </a:p>
        </p:txBody>
      </p:sp>
      <p:sp>
        <p:nvSpPr>
          <p:cNvPr id="17" name="Text Placeholder 15">
            <a:extLst>
              <a:ext uri="{FF2B5EF4-FFF2-40B4-BE49-F238E27FC236}">
                <a16:creationId xmlns:a16="http://schemas.microsoft.com/office/drawing/2014/main" id="{C85182B7-D920-E61D-F3A7-0634ACCCA743}"/>
              </a:ext>
            </a:extLst>
          </p:cNvPr>
          <p:cNvSpPr>
            <a:spLocks noGrp="1"/>
          </p:cNvSpPr>
          <p:nvPr>
            <p:ph type="body" sz="quarter" idx="17" hasCustomPrompt="1"/>
          </p:nvPr>
        </p:nvSpPr>
        <p:spPr>
          <a:xfrm>
            <a:off x="7175767" y="2592912"/>
            <a:ext cx="4123605"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18" name="Text Placeholder 15">
            <a:extLst>
              <a:ext uri="{FF2B5EF4-FFF2-40B4-BE49-F238E27FC236}">
                <a16:creationId xmlns:a16="http://schemas.microsoft.com/office/drawing/2014/main" id="{D8656510-E8B1-9AEA-E565-E5F1EC316333}"/>
              </a:ext>
            </a:extLst>
          </p:cNvPr>
          <p:cNvSpPr>
            <a:spLocks noGrp="1"/>
          </p:cNvSpPr>
          <p:nvPr>
            <p:ph type="body" sz="quarter" idx="35" hasCustomPrompt="1"/>
          </p:nvPr>
        </p:nvSpPr>
        <p:spPr>
          <a:xfrm>
            <a:off x="7175765" y="3000778"/>
            <a:ext cx="4123607" cy="1064945"/>
          </a:xfrm>
          <a:prstGeom prst="rect">
            <a:avLst/>
          </a:prstGeom>
        </p:spPr>
        <p:txBody>
          <a:bodyPr anchor="t">
            <a:noAutofit/>
          </a:bodyPr>
          <a:lstStyle>
            <a:lvl1pPr marL="0" indent="0">
              <a:lnSpc>
                <a:spcPct val="112000"/>
              </a:lnSpc>
              <a:spcBef>
                <a:spcPts val="0"/>
              </a:spcBef>
              <a:buNone/>
              <a:defRPr lang="en-GB" sz="1400" b="0" i="0" kern="1200" baseline="0" dirty="0">
                <a:solidFill>
                  <a:srgbClr val="171B1D"/>
                </a:solidFill>
                <a:latin typeface="Work Sans Light" pitchFamily="2" charset="77"/>
                <a:ea typeface="Work Sans Light" pitchFamily="2" charset="77"/>
                <a:cs typeface="+mn-cs"/>
              </a:defRPr>
            </a:lvl1pPr>
          </a:lstStyle>
          <a:p>
            <a:pPr lvl="0"/>
            <a:r>
              <a:rPr lang="en-GB" dirty="0"/>
              <a:t>Click to add text</a:t>
            </a:r>
          </a:p>
        </p:txBody>
      </p:sp>
      <p:sp>
        <p:nvSpPr>
          <p:cNvPr id="21" name="Text Placeholder 15">
            <a:extLst>
              <a:ext uri="{FF2B5EF4-FFF2-40B4-BE49-F238E27FC236}">
                <a16:creationId xmlns:a16="http://schemas.microsoft.com/office/drawing/2014/main" id="{04A4D9D7-FB1C-8636-C881-295D037F94EB}"/>
              </a:ext>
            </a:extLst>
          </p:cNvPr>
          <p:cNvSpPr>
            <a:spLocks noGrp="1"/>
          </p:cNvSpPr>
          <p:nvPr>
            <p:ph type="body" sz="quarter" idx="36" hasCustomPrompt="1"/>
          </p:nvPr>
        </p:nvSpPr>
        <p:spPr>
          <a:xfrm>
            <a:off x="7175763" y="4254450"/>
            <a:ext cx="4123605"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22" name="Text Placeholder 15">
            <a:extLst>
              <a:ext uri="{FF2B5EF4-FFF2-40B4-BE49-F238E27FC236}">
                <a16:creationId xmlns:a16="http://schemas.microsoft.com/office/drawing/2014/main" id="{F52A0ED5-5C5A-6C80-961E-66A466747F8A}"/>
              </a:ext>
            </a:extLst>
          </p:cNvPr>
          <p:cNvSpPr>
            <a:spLocks noGrp="1"/>
          </p:cNvSpPr>
          <p:nvPr>
            <p:ph type="body" sz="quarter" idx="37" hasCustomPrompt="1"/>
          </p:nvPr>
        </p:nvSpPr>
        <p:spPr>
          <a:xfrm>
            <a:off x="7175765" y="4662748"/>
            <a:ext cx="4123607" cy="1064945"/>
          </a:xfrm>
          <a:prstGeom prst="rect">
            <a:avLst/>
          </a:prstGeom>
        </p:spPr>
        <p:txBody>
          <a:bodyPr anchor="t">
            <a:noAutofit/>
          </a:bodyPr>
          <a:lstStyle>
            <a:lvl1pPr marL="0" indent="0">
              <a:lnSpc>
                <a:spcPct val="112000"/>
              </a:lnSpc>
              <a:buNone/>
              <a:defRPr lang="en-GB" sz="1400" b="0" i="0" kern="1200" dirty="0">
                <a:solidFill>
                  <a:srgbClr val="171B1D"/>
                </a:solidFill>
                <a:latin typeface="Work Sans Light" pitchFamily="2" charset="77"/>
                <a:ea typeface="Work Sans Light" pitchFamily="2" charset="77"/>
                <a:cs typeface="+mn-cs"/>
              </a:defRPr>
            </a:lvl1pPr>
          </a:lstStyle>
          <a:p>
            <a:pPr lvl="0"/>
            <a:r>
              <a:rPr lang="en-GB" dirty="0"/>
              <a:t>Click to add text</a:t>
            </a:r>
          </a:p>
        </p:txBody>
      </p:sp>
      <p:sp>
        <p:nvSpPr>
          <p:cNvPr id="15" name="TextBox 14">
            <a:extLst>
              <a:ext uri="{FF2B5EF4-FFF2-40B4-BE49-F238E27FC236}">
                <a16:creationId xmlns:a16="http://schemas.microsoft.com/office/drawing/2014/main" id="{9FD66380-4FBD-BB88-1EF6-3CAC9FA05493}"/>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5" name="Slide Number Placeholder 5">
            <a:extLst>
              <a:ext uri="{FF2B5EF4-FFF2-40B4-BE49-F238E27FC236}">
                <a16:creationId xmlns:a16="http://schemas.microsoft.com/office/drawing/2014/main" id="{F8F8A650-E1E7-1857-AAD8-B9C9E5EC96F4}"/>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6" name="TextBox 5">
            <a:extLst>
              <a:ext uri="{FF2B5EF4-FFF2-40B4-BE49-F238E27FC236}">
                <a16:creationId xmlns:a16="http://schemas.microsoft.com/office/drawing/2014/main" id="{4AA7D549-5DE3-DD7C-8D07-EB985482C407}"/>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2" name="图片占位符 36">
            <a:extLst>
              <a:ext uri="{FF2B5EF4-FFF2-40B4-BE49-F238E27FC236}">
                <a16:creationId xmlns:a16="http://schemas.microsoft.com/office/drawing/2014/main" id="{3D75E2AD-BD8D-2BDA-CC04-AC7AC2FDF5DA}"/>
              </a:ext>
            </a:extLst>
          </p:cNvPr>
          <p:cNvSpPr>
            <a:spLocks noGrp="1"/>
          </p:cNvSpPr>
          <p:nvPr>
            <p:ph type="pic" sz="quarter" idx="22"/>
          </p:nvPr>
        </p:nvSpPr>
        <p:spPr>
          <a:xfrm>
            <a:off x="1818888" y="1095831"/>
            <a:ext cx="4210632" cy="2368032"/>
          </a:xfrm>
          <a:prstGeom prst="roundRect">
            <a:avLst>
              <a:gd name="adj" fmla="val 5224"/>
            </a:avLst>
          </a:prstGeom>
          <a:solidFill>
            <a:schemeClr val="tx1"/>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19" name="Picture 18" descr="SoftWriters Logo Black">
            <a:extLst>
              <a:ext uri="{FF2B5EF4-FFF2-40B4-BE49-F238E27FC236}">
                <a16:creationId xmlns:a16="http://schemas.microsoft.com/office/drawing/2014/main" id="{3950C643-8A42-DA4D-AE47-F6D797EFAE10}"/>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9195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Black)">
    <p:bg>
      <p:bgPr>
        <a:solidFill>
          <a:srgbClr val="171B1D"/>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D4D1C16E-81E3-C41E-E73B-A106538E8851}"/>
              </a:ext>
            </a:extLst>
          </p:cNvPr>
          <p:cNvSpPr>
            <a:spLocks noGrp="1"/>
          </p:cNvSpPr>
          <p:nvPr>
            <p:ph type="body" sz="quarter" idx="33" hasCustomPrompt="1"/>
          </p:nvPr>
        </p:nvSpPr>
        <p:spPr>
          <a:xfrm>
            <a:off x="831003" y="1174180"/>
            <a:ext cx="7005767" cy="838342"/>
          </a:xfrm>
          <a:prstGeom prst="rect">
            <a:avLst/>
          </a:prstGeom>
        </p:spPr>
        <p:txBody>
          <a:bodyPr anchor="t">
            <a:noAutofit/>
          </a:bodyPr>
          <a:lstStyle>
            <a:lvl1pPr>
              <a:lnSpc>
                <a:spcPct val="100000"/>
              </a:lnSpc>
              <a:defRPr lang="en-GB" sz="4400" b="0" i="0" kern="1200" dirty="0">
                <a:solidFill>
                  <a:schemeClr val="tx1"/>
                </a:solidFill>
                <a:latin typeface="Work Sans Light" pitchFamily="2" charset="77"/>
                <a:ea typeface="DIN 2014 Bold" panose="020B0504020202020204" pitchFamily="34" charset="77"/>
                <a:cs typeface="+mn-cs"/>
              </a:defRPr>
            </a:lvl1pPr>
          </a:lstStyle>
          <a:p>
            <a:pPr marL="0" lvl="0" indent="0" algn="l" defTabSz="914400" rtl="0" eaLnBrk="1" latinLnBrk="0" hangingPunct="1">
              <a:lnSpc>
                <a:spcPts val="5500"/>
              </a:lnSpc>
              <a:spcBef>
                <a:spcPts val="0"/>
              </a:spcBef>
              <a:buFont typeface="Arial" panose="020B0604020202020204" pitchFamily="34" charset="0"/>
              <a:buNone/>
            </a:pPr>
            <a:r>
              <a:rPr lang="en-GB" dirty="0"/>
              <a:t>Click to edit title text</a:t>
            </a:r>
          </a:p>
        </p:txBody>
      </p:sp>
      <p:sp>
        <p:nvSpPr>
          <p:cNvPr id="16" name="Text Placeholder 15">
            <a:extLst>
              <a:ext uri="{FF2B5EF4-FFF2-40B4-BE49-F238E27FC236}">
                <a16:creationId xmlns:a16="http://schemas.microsoft.com/office/drawing/2014/main" id="{26B6F10C-2F3D-AF1E-01D5-15B9D2C45E33}"/>
              </a:ext>
            </a:extLst>
          </p:cNvPr>
          <p:cNvSpPr>
            <a:spLocks noGrp="1"/>
          </p:cNvSpPr>
          <p:nvPr>
            <p:ph type="body" sz="quarter" idx="36" hasCustomPrompt="1"/>
          </p:nvPr>
        </p:nvSpPr>
        <p:spPr>
          <a:xfrm>
            <a:off x="831003" y="2151203"/>
            <a:ext cx="5264997" cy="3526550"/>
          </a:xfrm>
          <a:prstGeom prst="rect">
            <a:avLst/>
          </a:prstGeom>
        </p:spPr>
        <p:txBody>
          <a:bodyPr anchor="t">
            <a:noAutofit/>
          </a:bodyPr>
          <a:lstStyle>
            <a:lvl1pPr marL="285750" indent="-285750">
              <a:lnSpc>
                <a:spcPct val="114000"/>
              </a:lnSpc>
              <a:buClr>
                <a:schemeClr val="tx2"/>
              </a:buClr>
              <a:buSzPct val="100000"/>
              <a:buFont typeface="Arial" panose="020B0604020202020204" pitchFamily="34" charset="0"/>
              <a:buChar char="•"/>
              <a:defRPr sz="1600" b="0" i="0">
                <a:solidFill>
                  <a:schemeClr val="tx1"/>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3" name="Text Placeholder 15">
            <a:extLst>
              <a:ext uri="{FF2B5EF4-FFF2-40B4-BE49-F238E27FC236}">
                <a16:creationId xmlns:a16="http://schemas.microsoft.com/office/drawing/2014/main" id="{7CD7CBE5-A838-86C0-C812-EB32DA44B159}"/>
              </a:ext>
            </a:extLst>
          </p:cNvPr>
          <p:cNvSpPr>
            <a:spLocks noGrp="1"/>
          </p:cNvSpPr>
          <p:nvPr>
            <p:ph type="body" sz="quarter" idx="37" hasCustomPrompt="1"/>
          </p:nvPr>
        </p:nvSpPr>
        <p:spPr>
          <a:xfrm>
            <a:off x="6096000" y="2151203"/>
            <a:ext cx="5264997" cy="3526550"/>
          </a:xfrm>
          <a:prstGeom prst="rect">
            <a:avLst/>
          </a:prstGeom>
        </p:spPr>
        <p:txBody>
          <a:bodyPr anchor="t">
            <a:noAutofit/>
          </a:bodyPr>
          <a:lstStyle>
            <a:lvl1pPr marL="285750" indent="-285750">
              <a:lnSpc>
                <a:spcPct val="114000"/>
              </a:lnSpc>
              <a:buClr>
                <a:schemeClr val="tx2"/>
              </a:buClr>
              <a:buSzPct val="100000"/>
              <a:buFont typeface="Arial" panose="020B0604020202020204" pitchFamily="34" charset="0"/>
              <a:buChar char="•"/>
              <a:defRPr sz="1600" b="0" i="0">
                <a:solidFill>
                  <a:schemeClr val="tx1"/>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7" name="Slide Number Placeholder 5">
            <a:extLst>
              <a:ext uri="{FF2B5EF4-FFF2-40B4-BE49-F238E27FC236}">
                <a16:creationId xmlns:a16="http://schemas.microsoft.com/office/drawing/2014/main" id="{5BC77633-F31C-510B-5713-928148E4E07B}"/>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8" name="TextBox 7">
            <a:extLst>
              <a:ext uri="{FF2B5EF4-FFF2-40B4-BE49-F238E27FC236}">
                <a16:creationId xmlns:a16="http://schemas.microsoft.com/office/drawing/2014/main" id="{6B2A5629-FBBA-AA81-F3A7-66AD04A23044}"/>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4" name="Picture 3" descr="SoftWriters Logo&#10;">
            <a:extLst>
              <a:ext uri="{FF2B5EF4-FFF2-40B4-BE49-F238E27FC236}">
                <a16:creationId xmlns:a16="http://schemas.microsoft.com/office/drawing/2014/main" id="{48201A9D-28FB-60A2-1DC0-262FA809438E}"/>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425174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White)">
    <p:bg>
      <p:bgPr>
        <a:solidFill>
          <a:srgbClr val="FFFFFF"/>
        </a:solidFill>
        <a:effectLst/>
      </p:bgPr>
    </p:bg>
    <p:spTree>
      <p:nvGrpSpPr>
        <p:cNvPr id="1" name=""/>
        <p:cNvGrpSpPr/>
        <p:nvPr/>
      </p:nvGrpSpPr>
      <p:grpSpPr>
        <a:xfrm>
          <a:off x="0" y="0"/>
          <a:ext cx="0" cy="0"/>
          <a:chOff x="0" y="0"/>
          <a:chExt cx="0" cy="0"/>
        </a:xfrm>
      </p:grpSpPr>
      <p:sp>
        <p:nvSpPr>
          <p:cNvPr id="4" name="Text Placeholder 15">
            <a:extLst>
              <a:ext uri="{FF2B5EF4-FFF2-40B4-BE49-F238E27FC236}">
                <a16:creationId xmlns:a16="http://schemas.microsoft.com/office/drawing/2014/main" id="{973B8CEA-889F-53F7-E203-9D779A65F92A}"/>
              </a:ext>
            </a:extLst>
          </p:cNvPr>
          <p:cNvSpPr>
            <a:spLocks noGrp="1"/>
          </p:cNvSpPr>
          <p:nvPr>
            <p:ph type="body" sz="quarter" idx="33" hasCustomPrompt="1"/>
          </p:nvPr>
        </p:nvSpPr>
        <p:spPr>
          <a:xfrm>
            <a:off x="831003" y="1151320"/>
            <a:ext cx="7005767" cy="838342"/>
          </a:xfrm>
          <a:prstGeom prst="rect">
            <a:avLst/>
          </a:prstGeom>
        </p:spPr>
        <p:txBody>
          <a:bodyPr anchor="t">
            <a:noAutofit/>
          </a:bodyPr>
          <a:lstStyle>
            <a:lvl1pPr>
              <a:lnSpc>
                <a:spcPct val="100000"/>
              </a:lnSpc>
              <a:defRPr lang="en-GB" sz="4400" b="0" i="0" kern="1200" dirty="0">
                <a:solidFill>
                  <a:srgbClr val="171B1D"/>
                </a:solidFill>
                <a:latin typeface="Work Sans Light" pitchFamily="2" charset="77"/>
                <a:ea typeface="DIN 2014 Bold" panose="020B0504020202020204" pitchFamily="34" charset="77"/>
                <a:cs typeface="+mn-cs"/>
              </a:defRPr>
            </a:lvl1pPr>
          </a:lstStyle>
          <a:p>
            <a:pPr marL="0" lvl="0" indent="0" algn="l" defTabSz="914400" rtl="0" eaLnBrk="1" latinLnBrk="0" hangingPunct="1">
              <a:lnSpc>
                <a:spcPts val="5500"/>
              </a:lnSpc>
              <a:spcBef>
                <a:spcPts val="0"/>
              </a:spcBef>
              <a:buFont typeface="Arial" panose="020B0604020202020204" pitchFamily="34" charset="0"/>
              <a:buNone/>
            </a:pPr>
            <a:r>
              <a:rPr lang="en-GB" dirty="0"/>
              <a:t>Click to edit title text</a:t>
            </a:r>
          </a:p>
        </p:txBody>
      </p:sp>
      <p:sp>
        <p:nvSpPr>
          <p:cNvPr id="6" name="Text Placeholder 15">
            <a:extLst>
              <a:ext uri="{FF2B5EF4-FFF2-40B4-BE49-F238E27FC236}">
                <a16:creationId xmlns:a16="http://schemas.microsoft.com/office/drawing/2014/main" id="{D6FE734E-B519-D223-0AD8-695FFA87D405}"/>
              </a:ext>
            </a:extLst>
          </p:cNvPr>
          <p:cNvSpPr>
            <a:spLocks noGrp="1"/>
          </p:cNvSpPr>
          <p:nvPr>
            <p:ph type="body" sz="quarter" idx="36" hasCustomPrompt="1"/>
          </p:nvPr>
        </p:nvSpPr>
        <p:spPr>
          <a:xfrm>
            <a:off x="831003" y="2128343"/>
            <a:ext cx="5264997" cy="3526550"/>
          </a:xfrm>
          <a:prstGeom prst="rect">
            <a:avLst/>
          </a:prstGeom>
        </p:spPr>
        <p:txBody>
          <a:bodyPr anchor="t">
            <a:noAutofit/>
          </a:bodyPr>
          <a:lstStyle>
            <a:lvl1pPr marL="285750" indent="-285750">
              <a:lnSpc>
                <a:spcPct val="114000"/>
              </a:lnSpc>
              <a:buClr>
                <a:srgbClr val="171B1D"/>
              </a:buClr>
              <a:buSzPct val="100000"/>
              <a:buFont typeface="Arial" panose="020B0604020202020204" pitchFamily="34" charset="0"/>
              <a:buChar char="•"/>
              <a:defRPr sz="1600" b="0" i="0">
                <a:solidFill>
                  <a:srgbClr val="171B1D"/>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8" name="Text Placeholder 15">
            <a:extLst>
              <a:ext uri="{FF2B5EF4-FFF2-40B4-BE49-F238E27FC236}">
                <a16:creationId xmlns:a16="http://schemas.microsoft.com/office/drawing/2014/main" id="{50FE74FA-BF61-A51C-51E7-0862CBECC1D8}"/>
              </a:ext>
            </a:extLst>
          </p:cNvPr>
          <p:cNvSpPr>
            <a:spLocks noGrp="1"/>
          </p:cNvSpPr>
          <p:nvPr>
            <p:ph type="body" sz="quarter" idx="37" hasCustomPrompt="1"/>
          </p:nvPr>
        </p:nvSpPr>
        <p:spPr>
          <a:xfrm>
            <a:off x="6096000" y="2128343"/>
            <a:ext cx="5264997" cy="3526550"/>
          </a:xfrm>
          <a:prstGeom prst="rect">
            <a:avLst/>
          </a:prstGeom>
        </p:spPr>
        <p:txBody>
          <a:bodyPr anchor="t">
            <a:noAutofit/>
          </a:bodyPr>
          <a:lstStyle>
            <a:lvl1pPr marL="285750" indent="-285750">
              <a:lnSpc>
                <a:spcPct val="114000"/>
              </a:lnSpc>
              <a:buClr>
                <a:srgbClr val="171B1D"/>
              </a:buClr>
              <a:buSzPct val="100000"/>
              <a:buFont typeface="Arial" panose="020B0604020202020204" pitchFamily="34" charset="0"/>
              <a:buChar char="•"/>
              <a:defRPr sz="1600" b="0" i="0">
                <a:solidFill>
                  <a:srgbClr val="171B1D"/>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7" name="Slide Number Placeholder 5">
            <a:extLst>
              <a:ext uri="{FF2B5EF4-FFF2-40B4-BE49-F238E27FC236}">
                <a16:creationId xmlns:a16="http://schemas.microsoft.com/office/drawing/2014/main" id="{F8CD621F-B4D5-BA9D-0D42-ED1E4EBB8DA6}"/>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0" name="TextBox 9">
            <a:extLst>
              <a:ext uri="{FF2B5EF4-FFF2-40B4-BE49-F238E27FC236}">
                <a16:creationId xmlns:a16="http://schemas.microsoft.com/office/drawing/2014/main" id="{FAB4A1BF-DA5E-DD74-6F7B-F2E8F89503E5}"/>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pic>
        <p:nvPicPr>
          <p:cNvPr id="3" name="Picture 2" descr="SoftWriters Logo Black">
            <a:extLst>
              <a:ext uri="{FF2B5EF4-FFF2-40B4-BE49-F238E27FC236}">
                <a16:creationId xmlns:a16="http://schemas.microsoft.com/office/drawing/2014/main" id="{625881A0-E3A5-0EF3-7CD2-FA3DEB17ABA5}"/>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32281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Image (Black)">
    <p:bg>
      <p:bgPr>
        <a:solidFill>
          <a:srgbClr val="171B1D"/>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54FEB99E-0E24-EC23-1A18-F2730DFB5D35}"/>
              </a:ext>
            </a:extLst>
          </p:cNvPr>
          <p:cNvSpPr>
            <a:spLocks noGrp="1"/>
          </p:cNvSpPr>
          <p:nvPr>
            <p:ph type="body" sz="quarter" idx="50" hasCustomPrompt="1"/>
          </p:nvPr>
        </p:nvSpPr>
        <p:spPr>
          <a:xfrm>
            <a:off x="799899" y="3399896"/>
            <a:ext cx="2895511" cy="2468838"/>
          </a:xfrm>
          <a:prstGeom prst="roundRect">
            <a:avLst>
              <a:gd name="adj" fmla="val 10217"/>
            </a:avLst>
          </a:prstGeom>
          <a:gradFill>
            <a:gsLst>
              <a:gs pos="0">
                <a:srgbClr val="1F2325">
                  <a:alpha val="3000"/>
                </a:srgbClr>
              </a:gs>
              <a:gs pos="100000">
                <a:schemeClr val="tx1">
                  <a:lumMod val="85000"/>
                  <a:alpha val="12775"/>
                </a:schemeClr>
              </a:gs>
            </a:gsLst>
            <a:lin ang="18000000" scaled="0"/>
          </a:gradFill>
          <a:ln w="19050">
            <a:solidFill>
              <a:schemeClr val="bg1">
                <a:lumMod val="65000"/>
                <a:lumOff val="35000"/>
              </a:schemeClr>
            </a:solidFill>
          </a:ln>
        </p:spPr>
        <p:txBody>
          <a:bodyPr lIns="274320" tIns="2743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tx1"/>
                </a:solidFill>
                <a:latin typeface="Work Sans Light" pitchFamily="2" charset="77"/>
                <a:ea typeface="Work Sans Light" pitchFamily="2" charset="77"/>
              </a:defRPr>
            </a:lvl1pPr>
          </a:lstStyle>
          <a:p>
            <a:pPr lvl="0"/>
            <a:r>
              <a:rPr lang="en-GB" dirty="0"/>
              <a:t>CLICK TO EDIT TITLE</a:t>
            </a:r>
          </a:p>
        </p:txBody>
      </p:sp>
      <p:sp>
        <p:nvSpPr>
          <p:cNvPr id="6" name="文本占位符 4">
            <a:extLst>
              <a:ext uri="{FF2B5EF4-FFF2-40B4-BE49-F238E27FC236}">
                <a16:creationId xmlns:a16="http://schemas.microsoft.com/office/drawing/2014/main" id="{8220522A-1297-7B17-A20C-37CF38476BEF}"/>
              </a:ext>
            </a:extLst>
          </p:cNvPr>
          <p:cNvSpPr>
            <a:spLocks noGrp="1"/>
          </p:cNvSpPr>
          <p:nvPr>
            <p:ph type="body" idx="13" hasCustomPrompt="1"/>
          </p:nvPr>
        </p:nvSpPr>
        <p:spPr>
          <a:xfrm>
            <a:off x="799494" y="862810"/>
            <a:ext cx="5922216" cy="1375809"/>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4400" b="0" i="0" kern="1200" smtClean="0">
                <a:solidFill>
                  <a:schemeClr val="tx1"/>
                </a:solidFill>
                <a:latin typeface="Work Sans Light" pitchFamily="2" charset="77"/>
                <a:ea typeface="+mn-ea"/>
                <a:cs typeface="+mn-cs"/>
              </a:defRPr>
            </a:lvl1pPr>
          </a:lstStyle>
          <a:p>
            <a:pPr marL="0" lvl="0"/>
            <a:r>
              <a:rPr lang="en-GB" altLang="zh-CN" dirty="0"/>
              <a:t>Click to edit title</a:t>
            </a:r>
          </a:p>
        </p:txBody>
      </p:sp>
      <p:sp>
        <p:nvSpPr>
          <p:cNvPr id="16" name="文本占位符 4">
            <a:extLst>
              <a:ext uri="{FF2B5EF4-FFF2-40B4-BE49-F238E27FC236}">
                <a16:creationId xmlns:a16="http://schemas.microsoft.com/office/drawing/2014/main" id="{F75ADCDE-CC5C-5E0F-6249-68C93D4030D6}"/>
              </a:ext>
            </a:extLst>
          </p:cNvPr>
          <p:cNvSpPr>
            <a:spLocks noGrp="1"/>
          </p:cNvSpPr>
          <p:nvPr>
            <p:ph type="body" idx="14" hasCustomPrompt="1"/>
          </p:nvPr>
        </p:nvSpPr>
        <p:spPr>
          <a:xfrm>
            <a:off x="799494" y="2256779"/>
            <a:ext cx="5922216" cy="91426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0" i="0" kern="1200" smtClean="0">
                <a:solidFill>
                  <a:schemeClr val="tx1"/>
                </a:solidFill>
                <a:effectLst/>
                <a:latin typeface="Work Sans Light" pitchFamily="2" charset="77"/>
                <a:ea typeface="Inter" panose="02000503000000020004" pitchFamily="2" charset="0"/>
                <a:cs typeface="+mn-cs"/>
              </a:defRPr>
            </a:lvl1pPr>
          </a:lstStyle>
          <a:p>
            <a:pPr marL="0" lvl="0"/>
            <a:r>
              <a:rPr lang="en-GB" altLang="zh-CN" dirty="0"/>
              <a:t>Click to edit title</a:t>
            </a:r>
          </a:p>
        </p:txBody>
      </p:sp>
      <p:sp>
        <p:nvSpPr>
          <p:cNvPr id="21" name="文本占位符 4">
            <a:extLst>
              <a:ext uri="{FF2B5EF4-FFF2-40B4-BE49-F238E27FC236}">
                <a16:creationId xmlns:a16="http://schemas.microsoft.com/office/drawing/2014/main" id="{E5CC822F-FBBF-E610-0D7B-E0C2146F9078}"/>
              </a:ext>
            </a:extLst>
          </p:cNvPr>
          <p:cNvSpPr>
            <a:spLocks noGrp="1"/>
          </p:cNvSpPr>
          <p:nvPr>
            <p:ph type="body" idx="25" hasCustomPrompt="1"/>
          </p:nvPr>
        </p:nvSpPr>
        <p:spPr>
          <a:xfrm>
            <a:off x="1075670" y="4570519"/>
            <a:ext cx="2343971"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23" name="文本占位符 4">
            <a:extLst>
              <a:ext uri="{FF2B5EF4-FFF2-40B4-BE49-F238E27FC236}">
                <a16:creationId xmlns:a16="http://schemas.microsoft.com/office/drawing/2014/main" id="{F213446B-3BC3-3614-F753-EC81A2499D11}"/>
              </a:ext>
            </a:extLst>
          </p:cNvPr>
          <p:cNvSpPr>
            <a:spLocks noGrp="1"/>
          </p:cNvSpPr>
          <p:nvPr>
            <p:ph type="body" idx="26" hasCustomPrompt="1"/>
          </p:nvPr>
        </p:nvSpPr>
        <p:spPr>
          <a:xfrm>
            <a:off x="1075670" y="4964721"/>
            <a:ext cx="2343971" cy="58753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chemeClr val="tx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26" name="文本占位符 4">
            <a:extLst>
              <a:ext uri="{FF2B5EF4-FFF2-40B4-BE49-F238E27FC236}">
                <a16:creationId xmlns:a16="http://schemas.microsoft.com/office/drawing/2014/main" id="{26577545-EFD5-2079-6F17-5ADA588F79CD}"/>
              </a:ext>
            </a:extLst>
          </p:cNvPr>
          <p:cNvSpPr>
            <a:spLocks noGrp="1"/>
          </p:cNvSpPr>
          <p:nvPr>
            <p:ph type="body" idx="28" hasCustomPrompt="1"/>
          </p:nvPr>
        </p:nvSpPr>
        <p:spPr>
          <a:xfrm>
            <a:off x="4120578" y="4570519"/>
            <a:ext cx="2343971"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27" name="文本占位符 4">
            <a:extLst>
              <a:ext uri="{FF2B5EF4-FFF2-40B4-BE49-F238E27FC236}">
                <a16:creationId xmlns:a16="http://schemas.microsoft.com/office/drawing/2014/main" id="{C3DD31C4-DE05-9CDE-2C73-75166C612E85}"/>
              </a:ext>
            </a:extLst>
          </p:cNvPr>
          <p:cNvSpPr>
            <a:spLocks noGrp="1"/>
          </p:cNvSpPr>
          <p:nvPr>
            <p:ph type="body" idx="29" hasCustomPrompt="1"/>
          </p:nvPr>
        </p:nvSpPr>
        <p:spPr>
          <a:xfrm>
            <a:off x="4120578" y="4964721"/>
            <a:ext cx="2343971" cy="58753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chemeClr val="tx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3" name="TextBox 2">
            <a:extLst>
              <a:ext uri="{FF2B5EF4-FFF2-40B4-BE49-F238E27FC236}">
                <a16:creationId xmlns:a16="http://schemas.microsoft.com/office/drawing/2014/main" id="{A3BBB229-44B1-BDD6-8385-A3BB19BCBC88}"/>
              </a:ext>
            </a:extLst>
          </p:cNvPr>
          <p:cNvSpPr txBox="1"/>
          <p:nvPr userDrawn="1"/>
        </p:nvSpPr>
        <p:spPr>
          <a:xfrm>
            <a:off x="12432704"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7" name="Slide Number Placeholder 5">
            <a:extLst>
              <a:ext uri="{FF2B5EF4-FFF2-40B4-BE49-F238E27FC236}">
                <a16:creationId xmlns:a16="http://schemas.microsoft.com/office/drawing/2014/main" id="{F148599E-4966-ECF9-551D-6326E33C54FF}"/>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1" name="TextBox 10">
            <a:extLst>
              <a:ext uri="{FF2B5EF4-FFF2-40B4-BE49-F238E27FC236}">
                <a16:creationId xmlns:a16="http://schemas.microsoft.com/office/drawing/2014/main" id="{A880DC3E-0286-1AFF-B2C9-AD4AC127C71A}"/>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13" name="Text Placeholder 15">
            <a:extLst>
              <a:ext uri="{FF2B5EF4-FFF2-40B4-BE49-F238E27FC236}">
                <a16:creationId xmlns:a16="http://schemas.microsoft.com/office/drawing/2014/main" id="{9A185E46-3BF1-C058-2D93-3EEB7204D902}"/>
              </a:ext>
            </a:extLst>
          </p:cNvPr>
          <p:cNvSpPr>
            <a:spLocks noGrp="1"/>
          </p:cNvSpPr>
          <p:nvPr>
            <p:ph type="body" sz="quarter" idx="51" hasCustomPrompt="1"/>
          </p:nvPr>
        </p:nvSpPr>
        <p:spPr>
          <a:xfrm>
            <a:off x="3826199" y="3399896"/>
            <a:ext cx="2895511" cy="2468838"/>
          </a:xfrm>
          <a:prstGeom prst="roundRect">
            <a:avLst>
              <a:gd name="adj" fmla="val 10217"/>
            </a:avLst>
          </a:prstGeom>
          <a:gradFill>
            <a:gsLst>
              <a:gs pos="0">
                <a:srgbClr val="1F2325">
                  <a:alpha val="3000"/>
                </a:srgbClr>
              </a:gs>
              <a:gs pos="100000">
                <a:schemeClr val="tx1">
                  <a:lumMod val="85000"/>
                  <a:alpha val="12775"/>
                </a:schemeClr>
              </a:gs>
            </a:gsLst>
            <a:lin ang="18000000" scaled="0"/>
          </a:gradFill>
          <a:ln w="19050">
            <a:solidFill>
              <a:schemeClr val="bg1">
                <a:lumMod val="65000"/>
                <a:lumOff val="35000"/>
              </a:schemeClr>
            </a:solidFill>
          </a:ln>
        </p:spPr>
        <p:txBody>
          <a:bodyPr lIns="274320" tIns="2743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tx1"/>
                </a:solidFill>
                <a:latin typeface="Work Sans Light" pitchFamily="2" charset="77"/>
                <a:ea typeface="Work Sans Light" pitchFamily="2" charset="77"/>
              </a:defRPr>
            </a:lvl1pPr>
          </a:lstStyle>
          <a:p>
            <a:pPr lvl="0"/>
            <a:r>
              <a:rPr lang="en-GB" dirty="0"/>
              <a:t>CLICK TO EDIT TITLE</a:t>
            </a:r>
          </a:p>
        </p:txBody>
      </p:sp>
      <p:sp>
        <p:nvSpPr>
          <p:cNvPr id="8" name="图片占位符 36">
            <a:extLst>
              <a:ext uri="{FF2B5EF4-FFF2-40B4-BE49-F238E27FC236}">
                <a16:creationId xmlns:a16="http://schemas.microsoft.com/office/drawing/2014/main" id="{7EB81385-9509-B979-9EEC-6FB368EA81DE}"/>
              </a:ext>
            </a:extLst>
          </p:cNvPr>
          <p:cNvSpPr>
            <a:spLocks noGrp="1"/>
          </p:cNvSpPr>
          <p:nvPr>
            <p:ph type="pic" sz="quarter" idx="22"/>
          </p:nvPr>
        </p:nvSpPr>
        <p:spPr>
          <a:xfrm>
            <a:off x="7269831" y="862810"/>
            <a:ext cx="4117364" cy="4965905"/>
          </a:xfrm>
          <a:prstGeom prst="roundRect">
            <a:avLst>
              <a:gd name="adj" fmla="val 5224"/>
            </a:avLst>
          </a:prstGeom>
          <a:solidFill>
            <a:srgbClr val="171B1D"/>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4" name="Picture 3" descr="SoftWriters Logo&#10;">
            <a:extLst>
              <a:ext uri="{FF2B5EF4-FFF2-40B4-BE49-F238E27FC236}">
                <a16:creationId xmlns:a16="http://schemas.microsoft.com/office/drawing/2014/main" id="{29E2FC92-4089-D7D1-AD87-90C513BC7253}"/>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203590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F49A797-15A4-ECC7-C1E0-4D2862DE38FA}"/>
              </a:ext>
            </a:extLst>
          </p:cNvPr>
          <p:cNvSpPr>
            <a:spLocks noGrp="1"/>
          </p:cNvSpPr>
          <p:nvPr>
            <p:ph type="pic" sz="quarter" idx="10"/>
          </p:nvPr>
        </p:nvSpPr>
        <p:spPr>
          <a:xfrm>
            <a:off x="0" y="0"/>
            <a:ext cx="12192000" cy="4267200"/>
          </a:xfrm>
          <a:prstGeom prst="rect">
            <a:avLst/>
          </a:prstGeom>
        </p:spPr>
        <p:txBody>
          <a:bodyPr/>
          <a:lstStyle>
            <a:lvl1pPr>
              <a:defRPr b="0" i="0">
                <a:latin typeface="Work Sans Medium" pitchFamily="2" charset="77"/>
              </a:defRPr>
            </a:lvl1pPr>
          </a:lstStyle>
          <a:p>
            <a:endParaRPr lang="en-CN" dirty="0"/>
          </a:p>
        </p:txBody>
      </p:sp>
      <p:sp>
        <p:nvSpPr>
          <p:cNvPr id="16" name="Text Placeholder 15">
            <a:extLst>
              <a:ext uri="{FF2B5EF4-FFF2-40B4-BE49-F238E27FC236}">
                <a16:creationId xmlns:a16="http://schemas.microsoft.com/office/drawing/2014/main" id="{3AFC089C-BA36-7C05-181D-F9D656F48450}"/>
              </a:ext>
            </a:extLst>
          </p:cNvPr>
          <p:cNvSpPr>
            <a:spLocks noGrp="1"/>
          </p:cNvSpPr>
          <p:nvPr>
            <p:ph type="body" sz="quarter" idx="13" hasCustomPrompt="1"/>
          </p:nvPr>
        </p:nvSpPr>
        <p:spPr>
          <a:xfrm>
            <a:off x="381001" y="4588090"/>
            <a:ext cx="5966012" cy="1794502"/>
          </a:xfrm>
          <a:prstGeom prst="rect">
            <a:avLst/>
          </a:prstGeom>
        </p:spPr>
        <p:txBody>
          <a:bodyPr anchor="t">
            <a:noAutofit/>
          </a:bodyPr>
          <a:lstStyle>
            <a:lvl1pPr marL="0" indent="0">
              <a:lnSpc>
                <a:spcPct val="85000"/>
              </a:lnSpc>
              <a:buNone/>
              <a:defRPr sz="5400" b="0" i="0">
                <a:solidFill>
                  <a:schemeClr val="bg1"/>
                </a:solidFill>
                <a:latin typeface="Work Sans Light" pitchFamily="2" charset="77"/>
                <a:ea typeface="DIN 2014 Bold" panose="020B0504020202020204" pitchFamily="34" charset="77"/>
              </a:defRPr>
            </a:lvl1pPr>
          </a:lstStyle>
          <a:p>
            <a:pPr lvl="0"/>
            <a:r>
              <a:rPr lang="en-GB" dirty="0"/>
              <a:t>Click to edit title </a:t>
            </a:r>
          </a:p>
        </p:txBody>
      </p:sp>
      <p:sp>
        <p:nvSpPr>
          <p:cNvPr id="17" name="Text Placeholder 15">
            <a:extLst>
              <a:ext uri="{FF2B5EF4-FFF2-40B4-BE49-F238E27FC236}">
                <a16:creationId xmlns:a16="http://schemas.microsoft.com/office/drawing/2014/main" id="{DD1FE3CB-F0CE-9DE0-DC17-7D1616D2EC26}"/>
              </a:ext>
            </a:extLst>
          </p:cNvPr>
          <p:cNvSpPr>
            <a:spLocks noGrp="1"/>
          </p:cNvSpPr>
          <p:nvPr>
            <p:ph type="body" sz="quarter" idx="36" hasCustomPrompt="1"/>
          </p:nvPr>
        </p:nvSpPr>
        <p:spPr>
          <a:xfrm>
            <a:off x="7550970" y="4588090"/>
            <a:ext cx="4125093" cy="892415"/>
          </a:xfrm>
          <a:prstGeom prst="rect">
            <a:avLst/>
          </a:prstGeom>
        </p:spPr>
        <p:txBody>
          <a:bodyPr anchor="t">
            <a:noAutofit/>
          </a:bodyPr>
          <a:lstStyle>
            <a:lvl1pPr marL="0" indent="0">
              <a:lnSpc>
                <a:spcPts val="2000"/>
              </a:lnSpc>
              <a:buClr>
                <a:schemeClr val="tx2"/>
              </a:buClr>
              <a:buSzPct val="100000"/>
              <a:buFont typeface="Arial" panose="020B0604020202020204" pitchFamily="34" charset="0"/>
              <a:buNone/>
              <a:defRPr sz="1600" b="0" i="0">
                <a:solidFill>
                  <a:schemeClr val="accent1"/>
                </a:solidFill>
                <a:latin typeface="Work Sans Medium" pitchFamily="2" charset="77"/>
                <a:ea typeface="DIN 2014" panose="020B0504020202020204" pitchFamily="34" charset="77"/>
              </a:defRPr>
            </a:lvl1pPr>
          </a:lstStyle>
          <a:p>
            <a:pPr lvl="0"/>
            <a:r>
              <a:rPr lang="en-GB" dirty="0"/>
              <a:t>Click to edit </a:t>
            </a:r>
            <a:r>
              <a:rPr lang="en-GB" dirty="0" err="1"/>
              <a:t>bulletpoints</a:t>
            </a:r>
            <a:endParaRPr lang="en-GB" dirty="0"/>
          </a:p>
        </p:txBody>
      </p:sp>
      <p:sp>
        <p:nvSpPr>
          <p:cNvPr id="3" name="TextBox 2">
            <a:extLst>
              <a:ext uri="{FF2B5EF4-FFF2-40B4-BE49-F238E27FC236}">
                <a16:creationId xmlns:a16="http://schemas.microsoft.com/office/drawing/2014/main" id="{31F02774-1F47-158B-D37C-35CE0D9BD9B9}"/>
              </a:ext>
            </a:extLst>
          </p:cNvPr>
          <p:cNvSpPr txBox="1"/>
          <p:nvPr userDrawn="1"/>
        </p:nvSpPr>
        <p:spPr>
          <a:xfrm>
            <a:off x="-2632992" y="1156409"/>
            <a:ext cx="2572351" cy="1954381"/>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a:t>
            </a:r>
            <a:r>
              <a:rPr lang="en-PT" sz="1100" b="0" i="0">
                <a:solidFill>
                  <a:schemeClr val="bg1">
                    <a:lumMod val="50000"/>
                    <a:lumOff val="50000"/>
                  </a:schemeClr>
                </a:solidFill>
                <a:latin typeface="Work Sans Medium" pitchFamily="2" charset="77"/>
                <a:ea typeface="DIN 2014" panose="020B0504020202020204" pitchFamily="34" charset="77"/>
              </a:rPr>
              <a:t>File…”</a:t>
            </a:r>
            <a:endParaRPr lang="en-US" sz="1100" b="0" i="0" dirty="0">
              <a:solidFill>
                <a:schemeClr val="bg1">
                  <a:lumMod val="50000"/>
                  <a:lumOff val="50000"/>
                </a:schemeClr>
              </a:solidFill>
              <a:latin typeface="Work Sans Medium" pitchFamily="2" charset="77"/>
              <a:ea typeface="DIN 2014" panose="020B0504020202020204" pitchFamily="34" charset="77"/>
            </a:endParaRPr>
          </a:p>
          <a:p>
            <a:pPr algn="r"/>
            <a:endParaRPr lang="en-US" sz="1100" b="0" i="0" dirty="0">
              <a:solidFill>
                <a:schemeClr val="bg1">
                  <a:lumMod val="50000"/>
                  <a:lumOff val="50000"/>
                </a:schemeClr>
              </a:solidFill>
              <a:latin typeface="Work Sans Medium" pitchFamily="2" charset="77"/>
              <a:ea typeface="DIN 2014" panose="020B0504020202020204" pitchFamily="34" charset="77"/>
            </a:endParaRPr>
          </a:p>
          <a:p>
            <a:pPr algn="r"/>
            <a:r>
              <a:rPr lang="en-US" sz="1100" b="0" i="0" dirty="0">
                <a:solidFill>
                  <a:schemeClr val="bg1">
                    <a:lumMod val="50000"/>
                    <a:lumOff val="50000"/>
                  </a:schemeClr>
                </a:solidFill>
                <a:latin typeface="Work Sans Medium" pitchFamily="2" charset="77"/>
                <a:ea typeface="DIN 2014" panose="020B0504020202020204" pitchFamily="34" charset="77"/>
              </a:rPr>
              <a:t>Optional: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Select picture</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Select Format Shape panel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Set photo transparency to 80%</a:t>
            </a:r>
          </a:p>
        </p:txBody>
      </p:sp>
      <p:sp>
        <p:nvSpPr>
          <p:cNvPr id="4" name="TextBox 3">
            <a:extLst>
              <a:ext uri="{FF2B5EF4-FFF2-40B4-BE49-F238E27FC236}">
                <a16:creationId xmlns:a16="http://schemas.microsoft.com/office/drawing/2014/main" id="{B38E3605-3AB0-B65E-A665-029C368C94D9}"/>
              </a:ext>
            </a:extLst>
          </p:cNvPr>
          <p:cNvSpPr txBox="1"/>
          <p:nvPr userDrawn="1"/>
        </p:nvSpPr>
        <p:spPr>
          <a:xfrm>
            <a:off x="414335" y="6408055"/>
            <a:ext cx="7471062" cy="215444"/>
          </a:xfrm>
          <a:prstGeom prst="rect">
            <a:avLst/>
          </a:prstGeom>
          <a:noFill/>
        </p:spPr>
        <p:txBody>
          <a:bodyPr wrap="square">
            <a:spAutoFit/>
          </a:bodyPr>
          <a:lstStyle/>
          <a:p>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pic>
        <p:nvPicPr>
          <p:cNvPr id="2" name="Picture 1" descr="SoftWriters Logo Black">
            <a:extLst>
              <a:ext uri="{FF2B5EF4-FFF2-40B4-BE49-F238E27FC236}">
                <a16:creationId xmlns:a16="http://schemas.microsoft.com/office/drawing/2014/main" id="{2DBDD85F-CA94-B991-A7C8-E2D7F495DB9B}"/>
              </a:ext>
            </a:extLst>
          </p:cNvPr>
          <p:cNvPicPr>
            <a:picLocks noChangeAspect="1"/>
          </p:cNvPicPr>
          <p:nvPr userDrawn="1"/>
        </p:nvPicPr>
        <p:blipFill>
          <a:blip r:embed="rId2"/>
          <a:stretch>
            <a:fillRect/>
          </a:stretch>
        </p:blipFill>
        <p:spPr>
          <a:xfrm>
            <a:off x="9333222" y="6030627"/>
            <a:ext cx="2342841" cy="351965"/>
          </a:xfrm>
          <a:prstGeom prst="rect">
            <a:avLst/>
          </a:prstGeom>
        </p:spPr>
      </p:pic>
    </p:spTree>
    <p:extLst>
      <p:ext uri="{BB962C8B-B14F-4D97-AF65-F5344CB8AC3E}">
        <p14:creationId xmlns:p14="http://schemas.microsoft.com/office/powerpoint/2010/main" val="63184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 Image (White)">
    <p:bg>
      <p:bgPr>
        <a:solidFill>
          <a:schemeClr val="tx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477D0589-1037-CE74-C327-688D28A0E9FA}"/>
              </a:ext>
            </a:extLst>
          </p:cNvPr>
          <p:cNvSpPr>
            <a:spLocks noGrp="1"/>
          </p:cNvSpPr>
          <p:nvPr>
            <p:ph type="body" sz="quarter" idx="50" hasCustomPrompt="1"/>
          </p:nvPr>
        </p:nvSpPr>
        <p:spPr>
          <a:xfrm>
            <a:off x="777723" y="3268725"/>
            <a:ext cx="2895511" cy="2468838"/>
          </a:xfrm>
          <a:prstGeom prst="roundRect">
            <a:avLst>
              <a:gd name="adj" fmla="val 10217"/>
            </a:avLst>
          </a:prstGeom>
          <a:gradFill>
            <a:gsLst>
              <a:gs pos="0">
                <a:srgbClr val="F1F3F4">
                  <a:alpha val="25490"/>
                </a:srgbClr>
              </a:gs>
              <a:gs pos="100000">
                <a:schemeClr val="tx1">
                  <a:lumMod val="85000"/>
                </a:schemeClr>
              </a:gs>
            </a:gsLst>
            <a:lin ang="18000000" scaled="0"/>
          </a:gradFill>
          <a:ln w="19050">
            <a:solidFill>
              <a:srgbClr val="F1F3F4"/>
            </a:solidFill>
          </a:ln>
        </p:spPr>
        <p:txBody>
          <a:bodyPr lIns="274320" tIns="2743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bg1"/>
                </a:solidFill>
                <a:latin typeface="Work Sans Light" pitchFamily="2" charset="77"/>
                <a:ea typeface="Work Sans Light" pitchFamily="2" charset="77"/>
              </a:defRPr>
            </a:lvl1pPr>
          </a:lstStyle>
          <a:p>
            <a:pPr lvl="0"/>
            <a:r>
              <a:rPr lang="en-GB" dirty="0"/>
              <a:t>CLICK TO EDIT TITLE</a:t>
            </a:r>
          </a:p>
        </p:txBody>
      </p:sp>
      <p:sp>
        <p:nvSpPr>
          <p:cNvPr id="16" name="Text Placeholder 15">
            <a:extLst>
              <a:ext uri="{FF2B5EF4-FFF2-40B4-BE49-F238E27FC236}">
                <a16:creationId xmlns:a16="http://schemas.microsoft.com/office/drawing/2014/main" id="{D1EC9C66-BDB3-F083-2A78-80D19C47DD02}"/>
              </a:ext>
            </a:extLst>
          </p:cNvPr>
          <p:cNvSpPr>
            <a:spLocks noGrp="1"/>
          </p:cNvSpPr>
          <p:nvPr>
            <p:ph type="body" sz="quarter" idx="51" hasCustomPrompt="1"/>
          </p:nvPr>
        </p:nvSpPr>
        <p:spPr>
          <a:xfrm>
            <a:off x="3823036" y="3268725"/>
            <a:ext cx="2895511" cy="2468838"/>
          </a:xfrm>
          <a:prstGeom prst="roundRect">
            <a:avLst>
              <a:gd name="adj" fmla="val 10217"/>
            </a:avLst>
          </a:prstGeom>
          <a:gradFill>
            <a:gsLst>
              <a:gs pos="0">
                <a:srgbClr val="F1F3F4">
                  <a:alpha val="25490"/>
                </a:srgbClr>
              </a:gs>
              <a:gs pos="100000">
                <a:schemeClr val="tx1">
                  <a:lumMod val="85000"/>
                </a:schemeClr>
              </a:gs>
            </a:gsLst>
            <a:lin ang="18000000" scaled="0"/>
          </a:gradFill>
          <a:ln w="19050">
            <a:solidFill>
              <a:srgbClr val="F1F3F4"/>
            </a:solidFill>
          </a:ln>
        </p:spPr>
        <p:txBody>
          <a:bodyPr lIns="274320" tIns="2743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bg1"/>
                </a:solidFill>
                <a:latin typeface="Work Sans Light" pitchFamily="2" charset="77"/>
                <a:ea typeface="Work Sans Light" pitchFamily="2" charset="77"/>
              </a:defRPr>
            </a:lvl1pPr>
          </a:lstStyle>
          <a:p>
            <a:pPr lvl="0"/>
            <a:r>
              <a:rPr lang="en-GB" dirty="0"/>
              <a:t>CLICK TO EDIT TITLE</a:t>
            </a:r>
          </a:p>
        </p:txBody>
      </p:sp>
      <p:sp>
        <p:nvSpPr>
          <p:cNvPr id="4" name="TextBox 3">
            <a:extLst>
              <a:ext uri="{FF2B5EF4-FFF2-40B4-BE49-F238E27FC236}">
                <a16:creationId xmlns:a16="http://schemas.microsoft.com/office/drawing/2014/main" id="{42E0801E-53EF-9F09-6646-646822DB0358}"/>
              </a:ext>
            </a:extLst>
          </p:cNvPr>
          <p:cNvSpPr txBox="1"/>
          <p:nvPr userDrawn="1"/>
        </p:nvSpPr>
        <p:spPr>
          <a:xfrm>
            <a:off x="12432704"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9" name="文本占位符 4">
            <a:extLst>
              <a:ext uri="{FF2B5EF4-FFF2-40B4-BE49-F238E27FC236}">
                <a16:creationId xmlns:a16="http://schemas.microsoft.com/office/drawing/2014/main" id="{2DC21966-EFBD-8E9A-71F2-D598BC74B845}"/>
              </a:ext>
            </a:extLst>
          </p:cNvPr>
          <p:cNvSpPr>
            <a:spLocks noGrp="1"/>
          </p:cNvSpPr>
          <p:nvPr>
            <p:ph type="body" idx="13" hasCustomPrompt="1"/>
          </p:nvPr>
        </p:nvSpPr>
        <p:spPr>
          <a:xfrm>
            <a:off x="777723" y="773547"/>
            <a:ext cx="5922216" cy="1375809"/>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4400" b="0" i="0" kern="1200" smtClean="0">
                <a:solidFill>
                  <a:srgbClr val="171B1D"/>
                </a:solidFill>
                <a:latin typeface="Work Sans Light" pitchFamily="2" charset="77"/>
                <a:ea typeface="+mn-ea"/>
                <a:cs typeface="+mn-cs"/>
              </a:defRPr>
            </a:lvl1pPr>
          </a:lstStyle>
          <a:p>
            <a:pPr marL="0" lvl="0"/>
            <a:r>
              <a:rPr lang="en-GB" altLang="zh-CN" dirty="0"/>
              <a:t>Click to edit title</a:t>
            </a:r>
          </a:p>
        </p:txBody>
      </p:sp>
      <p:sp>
        <p:nvSpPr>
          <p:cNvPr id="11" name="文本占位符 4">
            <a:extLst>
              <a:ext uri="{FF2B5EF4-FFF2-40B4-BE49-F238E27FC236}">
                <a16:creationId xmlns:a16="http://schemas.microsoft.com/office/drawing/2014/main" id="{70E81F68-13AD-887D-E443-9A2E9FBFDB0C}"/>
              </a:ext>
            </a:extLst>
          </p:cNvPr>
          <p:cNvSpPr>
            <a:spLocks noGrp="1"/>
          </p:cNvSpPr>
          <p:nvPr>
            <p:ph type="body" idx="14" hasCustomPrompt="1"/>
          </p:nvPr>
        </p:nvSpPr>
        <p:spPr>
          <a:xfrm>
            <a:off x="777723" y="2167516"/>
            <a:ext cx="5922216" cy="91426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0" i="0" kern="1200" smtClean="0">
                <a:solidFill>
                  <a:srgbClr val="171B1D"/>
                </a:solidFill>
                <a:effectLst/>
                <a:latin typeface="Work Sans Light" pitchFamily="2" charset="77"/>
                <a:ea typeface="Inter" panose="02000503000000020004" pitchFamily="2" charset="0"/>
                <a:cs typeface="+mn-cs"/>
              </a:defRPr>
            </a:lvl1pPr>
          </a:lstStyle>
          <a:p>
            <a:pPr marL="0" lvl="0"/>
            <a:r>
              <a:rPr lang="en-GB" altLang="zh-CN" dirty="0"/>
              <a:t>Click to edit title</a:t>
            </a:r>
          </a:p>
        </p:txBody>
      </p:sp>
      <p:sp>
        <p:nvSpPr>
          <p:cNvPr id="13" name="文本占位符 4">
            <a:extLst>
              <a:ext uri="{FF2B5EF4-FFF2-40B4-BE49-F238E27FC236}">
                <a16:creationId xmlns:a16="http://schemas.microsoft.com/office/drawing/2014/main" id="{05E0D4D0-606B-5FC4-8700-9A9F78E1BCC8}"/>
              </a:ext>
            </a:extLst>
          </p:cNvPr>
          <p:cNvSpPr>
            <a:spLocks noGrp="1"/>
          </p:cNvSpPr>
          <p:nvPr>
            <p:ph type="body" idx="25" hasCustomPrompt="1"/>
          </p:nvPr>
        </p:nvSpPr>
        <p:spPr>
          <a:xfrm>
            <a:off x="1053899" y="4481256"/>
            <a:ext cx="2343971"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4" name="文本占位符 4">
            <a:extLst>
              <a:ext uri="{FF2B5EF4-FFF2-40B4-BE49-F238E27FC236}">
                <a16:creationId xmlns:a16="http://schemas.microsoft.com/office/drawing/2014/main" id="{06B185B8-8798-E365-A263-954752EA2868}"/>
              </a:ext>
            </a:extLst>
          </p:cNvPr>
          <p:cNvSpPr>
            <a:spLocks noGrp="1"/>
          </p:cNvSpPr>
          <p:nvPr>
            <p:ph type="body" idx="26" hasCustomPrompt="1"/>
          </p:nvPr>
        </p:nvSpPr>
        <p:spPr>
          <a:xfrm>
            <a:off x="1053899" y="4875458"/>
            <a:ext cx="2343971" cy="58753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7" name="文本占位符 4">
            <a:extLst>
              <a:ext uri="{FF2B5EF4-FFF2-40B4-BE49-F238E27FC236}">
                <a16:creationId xmlns:a16="http://schemas.microsoft.com/office/drawing/2014/main" id="{E19EC860-22BC-5573-95BF-4D0966B7CC0F}"/>
              </a:ext>
            </a:extLst>
          </p:cNvPr>
          <p:cNvSpPr>
            <a:spLocks noGrp="1"/>
          </p:cNvSpPr>
          <p:nvPr>
            <p:ph type="body" idx="28" hasCustomPrompt="1"/>
          </p:nvPr>
        </p:nvSpPr>
        <p:spPr>
          <a:xfrm>
            <a:off x="4098807" y="4481256"/>
            <a:ext cx="2343971"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9" name="文本占位符 4">
            <a:extLst>
              <a:ext uri="{FF2B5EF4-FFF2-40B4-BE49-F238E27FC236}">
                <a16:creationId xmlns:a16="http://schemas.microsoft.com/office/drawing/2014/main" id="{EC26A650-726D-044E-4CD2-53D072449304}"/>
              </a:ext>
            </a:extLst>
          </p:cNvPr>
          <p:cNvSpPr>
            <a:spLocks noGrp="1"/>
          </p:cNvSpPr>
          <p:nvPr>
            <p:ph type="body" idx="29" hasCustomPrompt="1"/>
          </p:nvPr>
        </p:nvSpPr>
        <p:spPr>
          <a:xfrm>
            <a:off x="4098807" y="4875458"/>
            <a:ext cx="2343971" cy="58753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6" name="Slide Number Placeholder 5">
            <a:extLst>
              <a:ext uri="{FF2B5EF4-FFF2-40B4-BE49-F238E27FC236}">
                <a16:creationId xmlns:a16="http://schemas.microsoft.com/office/drawing/2014/main" id="{69878551-BFFA-13C9-1072-6239CED13813}"/>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7" name="TextBox 6">
            <a:extLst>
              <a:ext uri="{FF2B5EF4-FFF2-40B4-BE49-F238E27FC236}">
                <a16:creationId xmlns:a16="http://schemas.microsoft.com/office/drawing/2014/main" id="{90F27BA6-3A14-BEFF-CF74-A0515F256680}"/>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3" name="图片占位符 36">
            <a:extLst>
              <a:ext uri="{FF2B5EF4-FFF2-40B4-BE49-F238E27FC236}">
                <a16:creationId xmlns:a16="http://schemas.microsoft.com/office/drawing/2014/main" id="{1969DAF4-7AD9-4DB3-984C-CBCB35BBC1C0}"/>
              </a:ext>
            </a:extLst>
          </p:cNvPr>
          <p:cNvSpPr>
            <a:spLocks noGrp="1"/>
          </p:cNvSpPr>
          <p:nvPr>
            <p:ph type="pic" sz="quarter" idx="52"/>
          </p:nvPr>
        </p:nvSpPr>
        <p:spPr>
          <a:xfrm>
            <a:off x="7071953" y="785772"/>
            <a:ext cx="4117364" cy="4965905"/>
          </a:xfrm>
          <a:prstGeom prst="roundRect">
            <a:avLst>
              <a:gd name="adj" fmla="val 5224"/>
            </a:avLst>
          </a:prstGeom>
          <a:solidFill>
            <a:schemeClr val="tx1"/>
          </a:solidFill>
          <a:effectLst>
            <a:outerShdw blurRad="317500" dist="25400" dir="3000000" algn="tl" rotWithShape="0">
              <a:prstClr val="black">
                <a:alpha val="25021"/>
              </a:prstClr>
            </a:outerShdw>
          </a:effectLst>
        </p:spPr>
        <p:txBody>
          <a:bodyPr/>
          <a:lstStyle>
            <a:lvl1pPr>
              <a:defRPr>
                <a:noFill/>
              </a:defRPr>
            </a:lvl1pPr>
          </a:lstStyle>
          <a:p>
            <a:endParaRPr lang="zh-CN" altLang="en-US"/>
          </a:p>
        </p:txBody>
      </p:sp>
      <p:pic>
        <p:nvPicPr>
          <p:cNvPr id="5" name="Picture 4" descr="SoftWriters Logo Black">
            <a:extLst>
              <a:ext uri="{FF2B5EF4-FFF2-40B4-BE49-F238E27FC236}">
                <a16:creationId xmlns:a16="http://schemas.microsoft.com/office/drawing/2014/main" id="{B65DAD37-9A5C-38A8-7629-BB3F631001B7}"/>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39039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 Image (Black)">
    <p:bg>
      <p:bgPr>
        <a:solidFill>
          <a:srgbClr val="171B1D"/>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5A4EEAAB-F051-D701-B67F-EC48A63AC5F6}"/>
              </a:ext>
            </a:extLst>
          </p:cNvPr>
          <p:cNvSpPr>
            <a:spLocks noGrp="1"/>
          </p:cNvSpPr>
          <p:nvPr>
            <p:ph type="body" sz="quarter" idx="16" hasCustomPrompt="1"/>
          </p:nvPr>
        </p:nvSpPr>
        <p:spPr>
          <a:xfrm>
            <a:off x="671050" y="4439583"/>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10" name="Text Placeholder 15">
            <a:extLst>
              <a:ext uri="{FF2B5EF4-FFF2-40B4-BE49-F238E27FC236}">
                <a16:creationId xmlns:a16="http://schemas.microsoft.com/office/drawing/2014/main" id="{671BC483-445A-FB25-3BD2-68BB5B1BFDFF}"/>
              </a:ext>
            </a:extLst>
          </p:cNvPr>
          <p:cNvSpPr>
            <a:spLocks noGrp="1"/>
          </p:cNvSpPr>
          <p:nvPr>
            <p:ph type="body" sz="quarter" idx="17"/>
          </p:nvPr>
        </p:nvSpPr>
        <p:spPr>
          <a:xfrm>
            <a:off x="671050" y="4990961"/>
            <a:ext cx="2149179" cy="926802"/>
          </a:xfrm>
          <a:prstGeom prst="rect">
            <a:avLst/>
          </a:prstGeom>
        </p:spPr>
        <p:txBody>
          <a:bodyPr anchor="t">
            <a:noAutofit/>
          </a:bodyPr>
          <a:lstStyle>
            <a:lvl1pPr marL="0" indent="0">
              <a:lnSpc>
                <a:spcPct val="114000"/>
              </a:lnSpc>
              <a:spcBef>
                <a:spcPts val="0"/>
              </a:spcBef>
              <a:buNone/>
              <a:defRPr sz="1200" b="0" i="0">
                <a:solidFill>
                  <a:schemeClr val="tx1"/>
                </a:solidFill>
                <a:latin typeface="Work Sans Light" pitchFamily="2" charset="77"/>
                <a:ea typeface="Work Sans Light" pitchFamily="2" charset="77"/>
              </a:defRPr>
            </a:lvl1pPr>
          </a:lstStyle>
          <a:p>
            <a:pPr lvl="0"/>
            <a:endParaRPr lang="en-GB" dirty="0"/>
          </a:p>
        </p:txBody>
      </p:sp>
      <p:sp>
        <p:nvSpPr>
          <p:cNvPr id="13" name="Text Placeholder 15">
            <a:extLst>
              <a:ext uri="{FF2B5EF4-FFF2-40B4-BE49-F238E27FC236}">
                <a16:creationId xmlns:a16="http://schemas.microsoft.com/office/drawing/2014/main" id="{324B7C0C-650C-69D7-70BA-CD788A6FA1C5}"/>
              </a:ext>
            </a:extLst>
          </p:cNvPr>
          <p:cNvSpPr>
            <a:spLocks noGrp="1"/>
          </p:cNvSpPr>
          <p:nvPr>
            <p:ph type="body" sz="quarter" idx="18"/>
          </p:nvPr>
        </p:nvSpPr>
        <p:spPr>
          <a:xfrm>
            <a:off x="2967149" y="4993418"/>
            <a:ext cx="2149179" cy="926802"/>
          </a:xfrm>
          <a:prstGeom prst="rect">
            <a:avLst/>
          </a:prstGeom>
        </p:spPr>
        <p:txBody>
          <a:bodyPr anchor="t">
            <a:noAutofit/>
          </a:bodyPr>
          <a:lstStyle>
            <a:lvl1pPr marL="0" indent="0">
              <a:lnSpc>
                <a:spcPct val="114000"/>
              </a:lnSpc>
              <a:spcBef>
                <a:spcPts val="0"/>
              </a:spcBef>
              <a:buNone/>
              <a:defRPr sz="1200" b="0" i="0">
                <a:solidFill>
                  <a:schemeClr val="tx1"/>
                </a:solidFill>
                <a:latin typeface="Work Sans Light" pitchFamily="2" charset="77"/>
                <a:ea typeface="Work Sans Light" pitchFamily="2" charset="77"/>
              </a:defRPr>
            </a:lvl1pPr>
          </a:lstStyle>
          <a:p>
            <a:pPr lvl="0"/>
            <a:endParaRPr lang="en-GB" dirty="0"/>
          </a:p>
        </p:txBody>
      </p:sp>
      <p:sp>
        <p:nvSpPr>
          <p:cNvPr id="15" name="Text Placeholder 15">
            <a:extLst>
              <a:ext uri="{FF2B5EF4-FFF2-40B4-BE49-F238E27FC236}">
                <a16:creationId xmlns:a16="http://schemas.microsoft.com/office/drawing/2014/main" id="{6A42CEAB-1B6A-DC40-5A26-B4CFA9E62407}"/>
              </a:ext>
            </a:extLst>
          </p:cNvPr>
          <p:cNvSpPr>
            <a:spLocks noGrp="1"/>
          </p:cNvSpPr>
          <p:nvPr>
            <p:ph type="body" sz="quarter" idx="19"/>
          </p:nvPr>
        </p:nvSpPr>
        <p:spPr>
          <a:xfrm>
            <a:off x="5244678" y="4990961"/>
            <a:ext cx="2149179" cy="926802"/>
          </a:xfrm>
          <a:prstGeom prst="rect">
            <a:avLst/>
          </a:prstGeom>
        </p:spPr>
        <p:txBody>
          <a:bodyPr anchor="t">
            <a:noAutofit/>
          </a:bodyPr>
          <a:lstStyle>
            <a:lvl1pPr marL="0" indent="0">
              <a:lnSpc>
                <a:spcPct val="114000"/>
              </a:lnSpc>
              <a:spcBef>
                <a:spcPts val="0"/>
              </a:spcBef>
              <a:buNone/>
              <a:defRPr sz="1200" b="0" i="0">
                <a:solidFill>
                  <a:schemeClr val="tx1"/>
                </a:solidFill>
                <a:latin typeface="Work Sans Light" pitchFamily="2" charset="77"/>
                <a:ea typeface="Work Sans Light" pitchFamily="2" charset="77"/>
              </a:defRPr>
            </a:lvl1pPr>
          </a:lstStyle>
          <a:p>
            <a:pPr lvl="0"/>
            <a:endParaRPr lang="en-GB" dirty="0"/>
          </a:p>
        </p:txBody>
      </p:sp>
      <p:sp>
        <p:nvSpPr>
          <p:cNvPr id="19" name="Text Placeholder 15">
            <a:extLst>
              <a:ext uri="{FF2B5EF4-FFF2-40B4-BE49-F238E27FC236}">
                <a16:creationId xmlns:a16="http://schemas.microsoft.com/office/drawing/2014/main" id="{0C29D6EB-147F-0A35-6049-98B90BD8B041}"/>
              </a:ext>
            </a:extLst>
          </p:cNvPr>
          <p:cNvSpPr>
            <a:spLocks noGrp="1"/>
          </p:cNvSpPr>
          <p:nvPr>
            <p:ph type="body" sz="quarter" idx="21" hasCustomPrompt="1"/>
          </p:nvPr>
        </p:nvSpPr>
        <p:spPr>
          <a:xfrm>
            <a:off x="2967149" y="4433803"/>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20" name="Text Placeholder 15">
            <a:extLst>
              <a:ext uri="{FF2B5EF4-FFF2-40B4-BE49-F238E27FC236}">
                <a16:creationId xmlns:a16="http://schemas.microsoft.com/office/drawing/2014/main" id="{3880B648-5E34-C5C5-A2AC-EFBFCB903690}"/>
              </a:ext>
            </a:extLst>
          </p:cNvPr>
          <p:cNvSpPr>
            <a:spLocks noGrp="1"/>
          </p:cNvSpPr>
          <p:nvPr>
            <p:ph type="body" sz="quarter" idx="22" hasCustomPrompt="1"/>
          </p:nvPr>
        </p:nvSpPr>
        <p:spPr>
          <a:xfrm>
            <a:off x="5244678" y="4435464"/>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CLICK TO ADD TITLE</a:t>
            </a:r>
          </a:p>
        </p:txBody>
      </p:sp>
      <p:sp>
        <p:nvSpPr>
          <p:cNvPr id="22" name="Text Placeholder 15">
            <a:extLst>
              <a:ext uri="{FF2B5EF4-FFF2-40B4-BE49-F238E27FC236}">
                <a16:creationId xmlns:a16="http://schemas.microsoft.com/office/drawing/2014/main" id="{1CAE4D9B-1801-7231-94D2-D42A03053498}"/>
              </a:ext>
            </a:extLst>
          </p:cNvPr>
          <p:cNvSpPr>
            <a:spLocks noGrp="1"/>
          </p:cNvSpPr>
          <p:nvPr>
            <p:ph type="body" sz="quarter" idx="23"/>
          </p:nvPr>
        </p:nvSpPr>
        <p:spPr>
          <a:xfrm>
            <a:off x="8170382" y="4436213"/>
            <a:ext cx="3295749" cy="1486975"/>
          </a:xfrm>
          <a:prstGeom prst="rect">
            <a:avLst/>
          </a:prstGeom>
        </p:spPr>
        <p:txBody>
          <a:bodyPr anchor="t">
            <a:noAutofit/>
          </a:bodyPr>
          <a:lstStyle>
            <a:lvl1pPr marL="0" indent="0">
              <a:lnSpc>
                <a:spcPts val="2000"/>
              </a:lnSpc>
              <a:buNone/>
              <a:defRPr sz="1200" b="0" i="0">
                <a:solidFill>
                  <a:schemeClr val="tx1"/>
                </a:solidFill>
                <a:latin typeface="Work Sans Light" pitchFamily="2" charset="77"/>
                <a:ea typeface="Work Sans Light" pitchFamily="2" charset="77"/>
              </a:defRPr>
            </a:lvl1pPr>
          </a:lstStyle>
          <a:p>
            <a:pPr lvl="0"/>
            <a:endParaRPr lang="en-GB" dirty="0"/>
          </a:p>
        </p:txBody>
      </p:sp>
      <p:sp>
        <p:nvSpPr>
          <p:cNvPr id="9" name="TextBox 6">
            <a:extLst>
              <a:ext uri="{FF2B5EF4-FFF2-40B4-BE49-F238E27FC236}">
                <a16:creationId xmlns:a16="http://schemas.microsoft.com/office/drawing/2014/main" id="{593822C8-0471-774B-A087-C0D3FA6FBFA7}"/>
              </a:ext>
            </a:extLst>
          </p:cNvPr>
          <p:cNvSpPr txBox="1"/>
          <p:nvPr userDrawn="1"/>
        </p:nvSpPr>
        <p:spPr>
          <a:xfrm>
            <a:off x="-2979509" y="2186380"/>
            <a:ext cx="2572351" cy="110799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PT" sz="1100" dirty="0">
                <a:solidFill>
                  <a:prstClr val="black">
                    <a:lumMod val="50000"/>
                    <a:lumOff val="50000"/>
                  </a:prstClr>
                </a:solidFill>
                <a:latin typeface="Work Sans Medium" pitchFamily="2" charset="77"/>
                <a:ea typeface="DIN 2014" panose="020B0504020202020204" pitchFamily="34" charset="77"/>
              </a:rPr>
              <a:t>Please change -&gt;</a:t>
            </a:r>
          </a:p>
          <a:p>
            <a:pPr algn="r"/>
            <a:r>
              <a:rPr lang="en-PT" sz="1100" dirty="0">
                <a:solidFill>
                  <a:prstClr val="black">
                    <a:lumMod val="50000"/>
                    <a:lumOff val="50000"/>
                  </a:prstClr>
                </a:solidFill>
                <a:latin typeface="Work Sans Medium" pitchFamily="2" charset="77"/>
                <a:ea typeface="DIN 2014" panose="020B0504020202020204" pitchFamily="34" charset="77"/>
              </a:rPr>
              <a:t>this picture.</a:t>
            </a:r>
          </a:p>
          <a:p>
            <a:pPr algn="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1. Right click on top of </a:t>
            </a:r>
            <a:r>
              <a:rPr lang="en-PT" sz="1100">
                <a:solidFill>
                  <a:prstClr val="black">
                    <a:lumMod val="50000"/>
                    <a:lumOff val="50000"/>
                  </a:prstClr>
                </a:solidFill>
                <a:latin typeface="Work Sans Medium" pitchFamily="2" charset="77"/>
                <a:ea typeface="DIN 2014" panose="020B0504020202020204" pitchFamily="34" charset="77"/>
              </a:rPr>
              <a:t>the </a:t>
            </a:r>
            <a:r>
              <a:rPr lang="en-US" sz="1100" dirty="0">
                <a:solidFill>
                  <a:prstClr val="black">
                    <a:lumMod val="50000"/>
                    <a:lumOff val="50000"/>
                  </a:prstClr>
                </a:solidFill>
                <a:latin typeface="Work Sans Medium" pitchFamily="2" charset="77"/>
                <a:ea typeface="DIN 2014" panose="020B0504020202020204" pitchFamily="34" charset="77"/>
              </a:rPr>
              <a:t>box</a:t>
            </a: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2. Choose “Change Picture”</a:t>
            </a:r>
          </a:p>
          <a:p>
            <a:pPr algn="r"/>
            <a:r>
              <a:rPr lang="en-PT" sz="1100" dirty="0">
                <a:solidFill>
                  <a:prstClr val="black">
                    <a:lumMod val="50000"/>
                    <a:lumOff val="50000"/>
                  </a:prstClr>
                </a:solidFill>
                <a:latin typeface="Work Sans Medium" pitchFamily="2" charset="77"/>
                <a:ea typeface="DIN 2014" panose="020B0504020202020204" pitchFamily="34" charset="77"/>
              </a:rPr>
              <a:t>3. &gt;&gt;&gt; “From File…”</a:t>
            </a:r>
          </a:p>
        </p:txBody>
      </p:sp>
      <p:sp>
        <p:nvSpPr>
          <p:cNvPr id="17" name="Slide Number Placeholder 5">
            <a:extLst>
              <a:ext uri="{FF2B5EF4-FFF2-40B4-BE49-F238E27FC236}">
                <a16:creationId xmlns:a16="http://schemas.microsoft.com/office/drawing/2014/main" id="{EACBFBAF-BA80-0F53-CA5D-64EE2667843D}"/>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8" name="TextBox 17">
            <a:extLst>
              <a:ext uri="{FF2B5EF4-FFF2-40B4-BE49-F238E27FC236}">
                <a16:creationId xmlns:a16="http://schemas.microsoft.com/office/drawing/2014/main" id="{225C7A3A-9069-FB7C-32C4-CDB97E40482F}"/>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21" name="Text Placeholder 15">
            <a:extLst>
              <a:ext uri="{FF2B5EF4-FFF2-40B4-BE49-F238E27FC236}">
                <a16:creationId xmlns:a16="http://schemas.microsoft.com/office/drawing/2014/main" id="{FFD165FC-79BD-590C-80F0-5BC7A7DF3632}"/>
              </a:ext>
            </a:extLst>
          </p:cNvPr>
          <p:cNvSpPr>
            <a:spLocks noGrp="1"/>
          </p:cNvSpPr>
          <p:nvPr>
            <p:ph type="body" sz="quarter" idx="50" hasCustomPrompt="1"/>
          </p:nvPr>
        </p:nvSpPr>
        <p:spPr>
          <a:xfrm>
            <a:off x="959476" y="819606"/>
            <a:ext cx="4968837" cy="1823916"/>
          </a:xfrm>
          <a:prstGeom prst="roundRect">
            <a:avLst>
              <a:gd name="adj" fmla="val 10217"/>
            </a:avLst>
          </a:prstGeom>
          <a:gradFill>
            <a:gsLst>
              <a:gs pos="0">
                <a:srgbClr val="1F2325">
                  <a:alpha val="36970"/>
                </a:srgbClr>
              </a:gs>
              <a:gs pos="99000">
                <a:schemeClr val="bg1">
                  <a:lumMod val="75000"/>
                  <a:lumOff val="25000"/>
                  <a:alpha val="49075"/>
                </a:schemeClr>
              </a:gs>
            </a:gsLst>
            <a:lin ang="18000000" scaled="0"/>
          </a:gradFill>
          <a:ln w="19050">
            <a:solidFill>
              <a:schemeClr val="bg1">
                <a:lumMod val="65000"/>
                <a:lumOff val="35000"/>
              </a:schemeClr>
            </a:solidFill>
          </a:ln>
        </p:spPr>
        <p:txBody>
          <a:bodyPr lIns="365760" tIns="182880" rIns="1097280" bIns="36576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4400" b="0" i="0">
                <a:solidFill>
                  <a:schemeClr val="tx1"/>
                </a:solidFill>
                <a:latin typeface="Work Sans Light" pitchFamily="2" charset="77"/>
                <a:ea typeface="Work Sans Light" pitchFamily="2" charset="77"/>
              </a:defRPr>
            </a:lvl1pPr>
          </a:lstStyle>
          <a:p>
            <a:pPr lvl="0"/>
            <a:r>
              <a:rPr lang="en-GB" dirty="0"/>
              <a:t>Click to edit title text</a:t>
            </a:r>
          </a:p>
        </p:txBody>
      </p:sp>
      <p:sp>
        <p:nvSpPr>
          <p:cNvPr id="7" name="Picture Placeholder 16">
            <a:extLst>
              <a:ext uri="{FF2B5EF4-FFF2-40B4-BE49-F238E27FC236}">
                <a16:creationId xmlns:a16="http://schemas.microsoft.com/office/drawing/2014/main" id="{F2372EF3-F79E-E0D0-63EA-7CEAE1B80C51}"/>
              </a:ext>
            </a:extLst>
          </p:cNvPr>
          <p:cNvSpPr>
            <a:spLocks noGrp="1"/>
          </p:cNvSpPr>
          <p:nvPr>
            <p:ph type="pic" sz="quarter" idx="20"/>
          </p:nvPr>
        </p:nvSpPr>
        <p:spPr>
          <a:xfrm>
            <a:off x="5152563" y="1274539"/>
            <a:ext cx="5522686" cy="2908842"/>
          </a:xfrm>
          <a:prstGeom prst="roundRect">
            <a:avLst>
              <a:gd name="adj" fmla="val 5292"/>
            </a:avLst>
          </a:prstGeom>
          <a:solidFill>
            <a:srgbClr val="171B1D"/>
          </a:solidFill>
          <a:effectLst>
            <a:outerShdw blurRad="317500" dist="25400" dir="3000000" algn="tl" rotWithShape="0">
              <a:schemeClr val="bg1">
                <a:alpha val="25000"/>
              </a:schemeClr>
            </a:outerShdw>
          </a:effectLst>
        </p:spPr>
        <p:txBody>
          <a:bodyPr>
            <a:noAutofit/>
          </a:bodyPr>
          <a:lstStyle>
            <a:lvl1pPr>
              <a:defRPr b="0" i="0">
                <a:latin typeface="Work Sans Medium" pitchFamily="2" charset="77"/>
              </a:defRPr>
            </a:lvl1pPr>
          </a:lstStyle>
          <a:p>
            <a:endParaRPr lang="en-CN" dirty="0"/>
          </a:p>
        </p:txBody>
      </p:sp>
      <p:pic>
        <p:nvPicPr>
          <p:cNvPr id="3" name="Picture 2" descr="SoftWriters Logo&#10;">
            <a:extLst>
              <a:ext uri="{FF2B5EF4-FFF2-40B4-BE49-F238E27FC236}">
                <a16:creationId xmlns:a16="http://schemas.microsoft.com/office/drawing/2014/main" id="{8FBD9363-E26E-A721-43A5-F753729B0DAA}"/>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151699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 Image (White)">
    <p:bg>
      <p:bgPr>
        <a:solidFill>
          <a:schemeClr val="tx1"/>
        </a:solidFill>
        <a:effectLst/>
      </p:bgPr>
    </p:bg>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593822C8-0471-774B-A087-C0D3FA6FBFA7}"/>
              </a:ext>
            </a:extLst>
          </p:cNvPr>
          <p:cNvSpPr txBox="1"/>
          <p:nvPr userDrawn="1"/>
        </p:nvSpPr>
        <p:spPr>
          <a:xfrm>
            <a:off x="-3092399" y="2295486"/>
            <a:ext cx="2572351" cy="110799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PT" sz="1100" dirty="0">
                <a:solidFill>
                  <a:prstClr val="black">
                    <a:lumMod val="50000"/>
                    <a:lumOff val="50000"/>
                  </a:prstClr>
                </a:solidFill>
                <a:latin typeface="Work Sans Medium" pitchFamily="2" charset="77"/>
                <a:ea typeface="DIN 2014" panose="020B0504020202020204" pitchFamily="34" charset="77"/>
              </a:rPr>
              <a:t>Please change -&gt;</a:t>
            </a:r>
          </a:p>
          <a:p>
            <a:pPr algn="r"/>
            <a:r>
              <a:rPr lang="en-PT" sz="1100" dirty="0">
                <a:solidFill>
                  <a:prstClr val="black">
                    <a:lumMod val="50000"/>
                    <a:lumOff val="50000"/>
                  </a:prstClr>
                </a:solidFill>
                <a:latin typeface="Work Sans Medium" pitchFamily="2" charset="77"/>
                <a:ea typeface="DIN 2014" panose="020B0504020202020204" pitchFamily="34" charset="77"/>
              </a:rPr>
              <a:t>this picture.</a:t>
            </a:r>
          </a:p>
          <a:p>
            <a:pPr algn="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1. Right click on top of </a:t>
            </a:r>
            <a:r>
              <a:rPr lang="en-PT" sz="1100">
                <a:solidFill>
                  <a:prstClr val="black">
                    <a:lumMod val="50000"/>
                    <a:lumOff val="50000"/>
                  </a:prstClr>
                </a:solidFill>
                <a:latin typeface="Work Sans Medium" pitchFamily="2" charset="77"/>
                <a:ea typeface="DIN 2014" panose="020B0504020202020204" pitchFamily="34" charset="77"/>
              </a:rPr>
              <a:t>the </a:t>
            </a:r>
            <a:r>
              <a:rPr lang="en-US" sz="1100" dirty="0">
                <a:solidFill>
                  <a:prstClr val="black">
                    <a:lumMod val="50000"/>
                    <a:lumOff val="50000"/>
                  </a:prstClr>
                </a:solidFill>
                <a:latin typeface="Work Sans Medium" pitchFamily="2" charset="77"/>
                <a:ea typeface="DIN 2014" panose="020B0504020202020204" pitchFamily="34" charset="77"/>
              </a:rPr>
              <a:t>box</a:t>
            </a: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2. Choose “Change Picture”</a:t>
            </a:r>
          </a:p>
          <a:p>
            <a:pPr algn="r"/>
            <a:r>
              <a:rPr lang="en-PT" sz="1100" dirty="0">
                <a:solidFill>
                  <a:prstClr val="black">
                    <a:lumMod val="50000"/>
                    <a:lumOff val="50000"/>
                  </a:prstClr>
                </a:solidFill>
                <a:latin typeface="Work Sans Medium" pitchFamily="2" charset="77"/>
                <a:ea typeface="DIN 2014" panose="020B0504020202020204" pitchFamily="34" charset="77"/>
              </a:rPr>
              <a:t>3. &gt;&gt;&gt; “From File…”</a:t>
            </a:r>
          </a:p>
        </p:txBody>
      </p:sp>
      <p:sp>
        <p:nvSpPr>
          <p:cNvPr id="18" name="Text Placeholder 15">
            <a:extLst>
              <a:ext uri="{FF2B5EF4-FFF2-40B4-BE49-F238E27FC236}">
                <a16:creationId xmlns:a16="http://schemas.microsoft.com/office/drawing/2014/main" id="{AA493C47-4D6A-C1AC-2893-D20D9A7266F8}"/>
              </a:ext>
            </a:extLst>
          </p:cNvPr>
          <p:cNvSpPr>
            <a:spLocks noGrp="1"/>
          </p:cNvSpPr>
          <p:nvPr>
            <p:ph type="body" sz="quarter" idx="16" hasCustomPrompt="1"/>
          </p:nvPr>
        </p:nvSpPr>
        <p:spPr>
          <a:xfrm>
            <a:off x="700080" y="4348143"/>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21" name="Text Placeholder 15">
            <a:extLst>
              <a:ext uri="{FF2B5EF4-FFF2-40B4-BE49-F238E27FC236}">
                <a16:creationId xmlns:a16="http://schemas.microsoft.com/office/drawing/2014/main" id="{21100FC9-B440-6063-1899-5C20055F34CE}"/>
              </a:ext>
            </a:extLst>
          </p:cNvPr>
          <p:cNvSpPr>
            <a:spLocks noGrp="1"/>
          </p:cNvSpPr>
          <p:nvPr>
            <p:ph type="body" sz="quarter" idx="17"/>
          </p:nvPr>
        </p:nvSpPr>
        <p:spPr>
          <a:xfrm>
            <a:off x="700080" y="4899521"/>
            <a:ext cx="2149179" cy="926802"/>
          </a:xfrm>
          <a:prstGeom prst="rect">
            <a:avLst/>
          </a:prstGeom>
        </p:spPr>
        <p:txBody>
          <a:bodyPr anchor="t">
            <a:noAutofit/>
          </a:bodyPr>
          <a:lstStyle>
            <a:lvl1pPr marL="0" indent="0">
              <a:lnSpc>
                <a:spcPct val="114000"/>
              </a:lnSpc>
              <a:spcBef>
                <a:spcPts val="0"/>
              </a:spcBef>
              <a:buNone/>
              <a:defRPr sz="1200" b="0" i="0">
                <a:solidFill>
                  <a:schemeClr val="bg1"/>
                </a:solidFill>
                <a:latin typeface="Work Sans Light" pitchFamily="2" charset="77"/>
                <a:ea typeface="Work Sans Light" pitchFamily="2" charset="77"/>
              </a:defRPr>
            </a:lvl1pPr>
          </a:lstStyle>
          <a:p>
            <a:pPr lvl="0"/>
            <a:endParaRPr lang="en-GB" dirty="0"/>
          </a:p>
        </p:txBody>
      </p:sp>
      <p:sp>
        <p:nvSpPr>
          <p:cNvPr id="23" name="Text Placeholder 15">
            <a:extLst>
              <a:ext uri="{FF2B5EF4-FFF2-40B4-BE49-F238E27FC236}">
                <a16:creationId xmlns:a16="http://schemas.microsoft.com/office/drawing/2014/main" id="{154633E6-1AD0-3CCA-4F52-4C8C9CEDBD37}"/>
              </a:ext>
            </a:extLst>
          </p:cNvPr>
          <p:cNvSpPr>
            <a:spLocks noGrp="1"/>
          </p:cNvSpPr>
          <p:nvPr>
            <p:ph type="body" sz="quarter" idx="18"/>
          </p:nvPr>
        </p:nvSpPr>
        <p:spPr>
          <a:xfrm>
            <a:off x="2996179" y="4901978"/>
            <a:ext cx="2149179" cy="926802"/>
          </a:xfrm>
          <a:prstGeom prst="rect">
            <a:avLst/>
          </a:prstGeom>
        </p:spPr>
        <p:txBody>
          <a:bodyPr anchor="t">
            <a:noAutofit/>
          </a:bodyPr>
          <a:lstStyle>
            <a:lvl1pPr marL="0" indent="0">
              <a:lnSpc>
                <a:spcPct val="114000"/>
              </a:lnSpc>
              <a:spcBef>
                <a:spcPts val="0"/>
              </a:spcBef>
              <a:buNone/>
              <a:defRPr sz="1200" b="0" i="0">
                <a:solidFill>
                  <a:schemeClr val="bg1"/>
                </a:solidFill>
                <a:latin typeface="Work Sans Light" pitchFamily="2" charset="77"/>
                <a:ea typeface="Work Sans Light" pitchFamily="2" charset="77"/>
              </a:defRPr>
            </a:lvl1pPr>
          </a:lstStyle>
          <a:p>
            <a:pPr lvl="0"/>
            <a:endParaRPr lang="en-GB" dirty="0"/>
          </a:p>
        </p:txBody>
      </p:sp>
      <p:sp>
        <p:nvSpPr>
          <p:cNvPr id="25" name="Text Placeholder 15">
            <a:extLst>
              <a:ext uri="{FF2B5EF4-FFF2-40B4-BE49-F238E27FC236}">
                <a16:creationId xmlns:a16="http://schemas.microsoft.com/office/drawing/2014/main" id="{5E19254B-1D3B-701D-E4CB-2D9EAC1C4CDD}"/>
              </a:ext>
            </a:extLst>
          </p:cNvPr>
          <p:cNvSpPr>
            <a:spLocks noGrp="1"/>
          </p:cNvSpPr>
          <p:nvPr>
            <p:ph type="body" sz="quarter" idx="19"/>
          </p:nvPr>
        </p:nvSpPr>
        <p:spPr>
          <a:xfrm>
            <a:off x="5273708" y="4899521"/>
            <a:ext cx="2149179" cy="926802"/>
          </a:xfrm>
          <a:prstGeom prst="rect">
            <a:avLst/>
          </a:prstGeom>
        </p:spPr>
        <p:txBody>
          <a:bodyPr anchor="t">
            <a:noAutofit/>
          </a:bodyPr>
          <a:lstStyle>
            <a:lvl1pPr marL="0" indent="0">
              <a:lnSpc>
                <a:spcPct val="114000"/>
              </a:lnSpc>
              <a:spcBef>
                <a:spcPts val="0"/>
              </a:spcBef>
              <a:buNone/>
              <a:defRPr sz="1200" b="0" i="0">
                <a:solidFill>
                  <a:schemeClr val="bg1"/>
                </a:solidFill>
                <a:latin typeface="Work Sans Light" pitchFamily="2" charset="77"/>
                <a:ea typeface="Work Sans Light" pitchFamily="2" charset="77"/>
              </a:defRPr>
            </a:lvl1pPr>
          </a:lstStyle>
          <a:p>
            <a:pPr lvl="0"/>
            <a:endParaRPr lang="en-GB" dirty="0"/>
          </a:p>
        </p:txBody>
      </p:sp>
      <p:sp>
        <p:nvSpPr>
          <p:cNvPr id="26" name="Text Placeholder 15">
            <a:extLst>
              <a:ext uri="{FF2B5EF4-FFF2-40B4-BE49-F238E27FC236}">
                <a16:creationId xmlns:a16="http://schemas.microsoft.com/office/drawing/2014/main" id="{91C14BB2-F9E9-00F9-D035-F11AE8AC6751}"/>
              </a:ext>
            </a:extLst>
          </p:cNvPr>
          <p:cNvSpPr>
            <a:spLocks noGrp="1"/>
          </p:cNvSpPr>
          <p:nvPr>
            <p:ph type="body" sz="quarter" idx="21" hasCustomPrompt="1"/>
          </p:nvPr>
        </p:nvSpPr>
        <p:spPr>
          <a:xfrm>
            <a:off x="2996179" y="4342363"/>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27" name="Text Placeholder 15">
            <a:extLst>
              <a:ext uri="{FF2B5EF4-FFF2-40B4-BE49-F238E27FC236}">
                <a16:creationId xmlns:a16="http://schemas.microsoft.com/office/drawing/2014/main" id="{1A9BEA9A-7962-30F4-1C59-935379C91A45}"/>
              </a:ext>
            </a:extLst>
          </p:cNvPr>
          <p:cNvSpPr>
            <a:spLocks noGrp="1"/>
          </p:cNvSpPr>
          <p:nvPr>
            <p:ph type="body" sz="quarter" idx="22" hasCustomPrompt="1"/>
          </p:nvPr>
        </p:nvSpPr>
        <p:spPr>
          <a:xfrm>
            <a:off x="5273708" y="4344024"/>
            <a:ext cx="2149179" cy="366072"/>
          </a:xfrm>
          <a:prstGeom prst="rect">
            <a:avLst/>
          </a:prstGeom>
        </p:spPr>
        <p:txBody>
          <a:bodyPr anchor="t">
            <a:noAutofit/>
          </a:bodyPr>
          <a:lstStyle>
            <a:lvl1pPr marL="0" indent="0">
              <a:lnSpc>
                <a:spcPts val="2000"/>
              </a:lnSpc>
              <a:buNone/>
              <a:defRPr sz="14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3" name="Text Placeholder 15">
            <a:extLst>
              <a:ext uri="{FF2B5EF4-FFF2-40B4-BE49-F238E27FC236}">
                <a16:creationId xmlns:a16="http://schemas.microsoft.com/office/drawing/2014/main" id="{34A42DF5-0C72-0677-C643-FAB786BBF31C}"/>
              </a:ext>
            </a:extLst>
          </p:cNvPr>
          <p:cNvSpPr>
            <a:spLocks noGrp="1"/>
          </p:cNvSpPr>
          <p:nvPr>
            <p:ph type="body" sz="quarter" idx="23"/>
          </p:nvPr>
        </p:nvSpPr>
        <p:spPr>
          <a:xfrm>
            <a:off x="8199412" y="4344773"/>
            <a:ext cx="3295749" cy="1486975"/>
          </a:xfrm>
          <a:prstGeom prst="rect">
            <a:avLst/>
          </a:prstGeom>
        </p:spPr>
        <p:txBody>
          <a:bodyPr anchor="t">
            <a:noAutofit/>
          </a:bodyPr>
          <a:lstStyle>
            <a:lvl1pPr marL="0" indent="0">
              <a:lnSpc>
                <a:spcPts val="2000"/>
              </a:lnSpc>
              <a:buNone/>
              <a:defRPr sz="1200" b="0" i="0">
                <a:solidFill>
                  <a:srgbClr val="171B1D"/>
                </a:solidFill>
                <a:latin typeface="Work Sans Light" pitchFamily="2" charset="77"/>
                <a:ea typeface="Work Sans Light" pitchFamily="2" charset="77"/>
              </a:defRPr>
            </a:lvl1pPr>
          </a:lstStyle>
          <a:p>
            <a:pPr lvl="0"/>
            <a:endParaRPr lang="en-GB" dirty="0"/>
          </a:p>
        </p:txBody>
      </p:sp>
      <p:sp>
        <p:nvSpPr>
          <p:cNvPr id="15" name="Slide Number Placeholder 5">
            <a:extLst>
              <a:ext uri="{FF2B5EF4-FFF2-40B4-BE49-F238E27FC236}">
                <a16:creationId xmlns:a16="http://schemas.microsoft.com/office/drawing/2014/main" id="{EDBBB143-19AF-4A7C-1EB9-D61F4FBA3620}"/>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7" name="TextBox 16">
            <a:extLst>
              <a:ext uri="{FF2B5EF4-FFF2-40B4-BE49-F238E27FC236}">
                <a16:creationId xmlns:a16="http://schemas.microsoft.com/office/drawing/2014/main" id="{C4586C9E-047F-87CE-13D2-4472F850EF9B}"/>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9" name="Text Placeholder 15">
            <a:extLst>
              <a:ext uri="{FF2B5EF4-FFF2-40B4-BE49-F238E27FC236}">
                <a16:creationId xmlns:a16="http://schemas.microsoft.com/office/drawing/2014/main" id="{366EB143-0F89-528A-88B8-5305F5120DBE}"/>
              </a:ext>
            </a:extLst>
          </p:cNvPr>
          <p:cNvSpPr>
            <a:spLocks noGrp="1"/>
          </p:cNvSpPr>
          <p:nvPr>
            <p:ph type="body" sz="quarter" idx="50" hasCustomPrompt="1"/>
          </p:nvPr>
        </p:nvSpPr>
        <p:spPr>
          <a:xfrm>
            <a:off x="945725" y="611946"/>
            <a:ext cx="4968837" cy="1823916"/>
          </a:xfrm>
          <a:prstGeom prst="roundRect">
            <a:avLst>
              <a:gd name="adj" fmla="val 10217"/>
            </a:avLst>
          </a:prstGeom>
          <a:gradFill>
            <a:gsLst>
              <a:gs pos="0">
                <a:schemeClr val="tx1">
                  <a:lumMod val="85000"/>
                  <a:alpha val="56457"/>
                </a:schemeClr>
              </a:gs>
              <a:gs pos="100000">
                <a:srgbClr val="F1F3F4">
                  <a:alpha val="18712"/>
                </a:srgbClr>
              </a:gs>
            </a:gsLst>
            <a:lin ang="18000000" scaled="0"/>
          </a:gradFill>
          <a:ln w="19050">
            <a:solidFill>
              <a:srgbClr val="F1F3F4"/>
            </a:solidFill>
          </a:ln>
        </p:spPr>
        <p:txBody>
          <a:bodyPr lIns="365760" tIns="182880" rIns="1097280" bIns="36576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4400" b="0" i="0">
                <a:solidFill>
                  <a:srgbClr val="171B1D"/>
                </a:solidFill>
                <a:latin typeface="Work Sans Light" pitchFamily="2" charset="77"/>
                <a:ea typeface="Work Sans Light" pitchFamily="2" charset="77"/>
              </a:defRPr>
            </a:lvl1pPr>
          </a:lstStyle>
          <a:p>
            <a:pPr lvl="0"/>
            <a:r>
              <a:rPr lang="en-GB" dirty="0"/>
              <a:t>Click to edit title text</a:t>
            </a:r>
          </a:p>
        </p:txBody>
      </p:sp>
      <p:sp>
        <p:nvSpPr>
          <p:cNvPr id="6" name="Picture Placeholder 16">
            <a:extLst>
              <a:ext uri="{FF2B5EF4-FFF2-40B4-BE49-F238E27FC236}">
                <a16:creationId xmlns:a16="http://schemas.microsoft.com/office/drawing/2014/main" id="{D69F8430-4168-9A0A-5F0A-9AF434F3A294}"/>
              </a:ext>
            </a:extLst>
          </p:cNvPr>
          <p:cNvSpPr>
            <a:spLocks noGrp="1"/>
          </p:cNvSpPr>
          <p:nvPr>
            <p:ph type="pic" sz="quarter" idx="20"/>
          </p:nvPr>
        </p:nvSpPr>
        <p:spPr>
          <a:xfrm>
            <a:off x="5145358" y="1195849"/>
            <a:ext cx="5522686" cy="2908842"/>
          </a:xfrm>
          <a:prstGeom prst="roundRect">
            <a:avLst>
              <a:gd name="adj" fmla="val 5292"/>
            </a:avLst>
          </a:prstGeom>
          <a:solidFill>
            <a:schemeClr val="tx1"/>
          </a:solidFill>
          <a:effectLst>
            <a:outerShdw blurRad="317500" dist="25400" dir="3000000" algn="tl" rotWithShape="0">
              <a:prstClr val="black">
                <a:alpha val="25000"/>
              </a:prstClr>
            </a:outerShdw>
          </a:effectLst>
        </p:spPr>
        <p:txBody>
          <a:bodyPr>
            <a:noAutofit/>
          </a:bodyPr>
          <a:lstStyle>
            <a:lvl1pPr>
              <a:defRPr b="0" i="0">
                <a:latin typeface="Work Sans Medium" pitchFamily="2" charset="77"/>
              </a:defRPr>
            </a:lvl1pPr>
          </a:lstStyle>
          <a:p>
            <a:endParaRPr lang="en-CN" dirty="0"/>
          </a:p>
        </p:txBody>
      </p:sp>
      <p:pic>
        <p:nvPicPr>
          <p:cNvPr id="4" name="Picture 3" descr="SoftWriters Logo Black">
            <a:extLst>
              <a:ext uri="{FF2B5EF4-FFF2-40B4-BE49-F238E27FC236}">
                <a16:creationId xmlns:a16="http://schemas.microsoft.com/office/drawing/2014/main" id="{12C09BEC-4A22-3305-F379-FB17BF3D2E94}"/>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283115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s + Image (Black)">
    <p:bg>
      <p:bgPr>
        <a:solidFill>
          <a:srgbClr val="171B1D"/>
        </a:solidFill>
        <a:effectLst/>
      </p:bgPr>
    </p:bg>
    <p:spTree>
      <p:nvGrpSpPr>
        <p:cNvPr id="1" name=""/>
        <p:cNvGrpSpPr/>
        <p:nvPr/>
      </p:nvGrpSpPr>
      <p:grpSpPr>
        <a:xfrm>
          <a:off x="0" y="0"/>
          <a:ext cx="0" cy="0"/>
          <a:chOff x="0" y="0"/>
          <a:chExt cx="0" cy="0"/>
        </a:xfrm>
      </p:grpSpPr>
      <p:sp>
        <p:nvSpPr>
          <p:cNvPr id="15" name="图片占位符 36">
            <a:extLst>
              <a:ext uri="{FF2B5EF4-FFF2-40B4-BE49-F238E27FC236}">
                <a16:creationId xmlns:a16="http://schemas.microsoft.com/office/drawing/2014/main" id="{EB6CAB81-3C2F-5D6D-7674-A51C9A49D11A}"/>
              </a:ext>
            </a:extLst>
          </p:cNvPr>
          <p:cNvSpPr>
            <a:spLocks noGrp="1"/>
          </p:cNvSpPr>
          <p:nvPr>
            <p:ph type="pic" sz="quarter" idx="22"/>
          </p:nvPr>
        </p:nvSpPr>
        <p:spPr>
          <a:xfrm>
            <a:off x="597104" y="2758367"/>
            <a:ext cx="6408712" cy="3115115"/>
          </a:xfrm>
          <a:prstGeom prst="roundRect">
            <a:avLst>
              <a:gd name="adj" fmla="val 7304"/>
            </a:avLst>
          </a:prstGeom>
          <a:solidFill>
            <a:srgbClr val="171B1D"/>
          </a:solidFill>
          <a:effectLst>
            <a:outerShdw blurRad="317500" dist="25400" dir="3000000" algn="tl" rotWithShape="0">
              <a:prstClr val="black">
                <a:alpha val="25000"/>
              </a:prstClr>
            </a:outerShdw>
          </a:effectLst>
        </p:spPr>
        <p:txBody>
          <a:bodyPr vert="horz" lIns="91440" tIns="45720" rIns="91440" bIns="45720" rtlCol="0">
            <a:normAutofit/>
          </a:bodyPr>
          <a:lstStyle>
            <a:lvl1pPr>
              <a:defRPr lang="zh-CN" altLang="en-US">
                <a:noFill/>
              </a:defRPr>
            </a:lvl1pPr>
          </a:lstStyle>
          <a:p>
            <a:pPr lvl="0"/>
            <a:endParaRPr lang="zh-CN" altLang="en-US"/>
          </a:p>
        </p:txBody>
      </p:sp>
      <p:sp>
        <p:nvSpPr>
          <p:cNvPr id="35" name="文本占位符 4">
            <a:extLst>
              <a:ext uri="{FF2B5EF4-FFF2-40B4-BE49-F238E27FC236}">
                <a16:creationId xmlns:a16="http://schemas.microsoft.com/office/drawing/2014/main" id="{826B0668-541C-7A29-964A-1178B3C058DD}"/>
              </a:ext>
            </a:extLst>
          </p:cNvPr>
          <p:cNvSpPr>
            <a:spLocks noGrp="1"/>
          </p:cNvSpPr>
          <p:nvPr>
            <p:ph type="body" idx="13" hasCustomPrompt="1"/>
          </p:nvPr>
        </p:nvSpPr>
        <p:spPr>
          <a:xfrm>
            <a:off x="604724" y="1181100"/>
            <a:ext cx="5994196" cy="1474067"/>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4400" b="0" i="0" kern="1200" smtClean="0">
                <a:solidFill>
                  <a:schemeClr val="bg1"/>
                </a:solidFill>
                <a:latin typeface="Work Sans Light" pitchFamily="2" charset="77"/>
                <a:ea typeface="+mn-ea"/>
                <a:cs typeface="+mn-cs"/>
              </a:defRPr>
            </a:lvl1pPr>
          </a:lstStyle>
          <a:p>
            <a:pPr marL="0" lvl="0"/>
            <a:r>
              <a:rPr lang="en-GB" altLang="zh-CN" dirty="0"/>
              <a:t>Click to edit title</a:t>
            </a:r>
          </a:p>
        </p:txBody>
      </p:sp>
      <p:sp>
        <p:nvSpPr>
          <p:cNvPr id="7" name="TextBox 6">
            <a:extLst>
              <a:ext uri="{FF2B5EF4-FFF2-40B4-BE49-F238E27FC236}">
                <a16:creationId xmlns:a16="http://schemas.microsoft.com/office/drawing/2014/main" id="{593822C8-0471-774B-A087-C0D3FA6FBFA7}"/>
              </a:ext>
            </a:extLst>
          </p:cNvPr>
          <p:cNvSpPr txBox="1"/>
          <p:nvPr userDrawn="1"/>
        </p:nvSpPr>
        <p:spPr>
          <a:xfrm>
            <a:off x="-2750852" y="3816701"/>
            <a:ext cx="2572351" cy="1107996"/>
          </a:xfrm>
          <a:prstGeom prst="rect">
            <a:avLst/>
          </a:prstGeom>
          <a:noFill/>
        </p:spPr>
        <p:txBody>
          <a:bodyPr wrap="square">
            <a:spAutoFit/>
          </a:bodyPr>
          <a:lstStyle/>
          <a:p>
            <a:pPr algn="r"/>
            <a:r>
              <a:rPr lang="en-PT" sz="1100" dirty="0">
                <a:solidFill>
                  <a:prstClr val="black">
                    <a:lumMod val="50000"/>
                    <a:lumOff val="50000"/>
                  </a:prstClr>
                </a:solidFill>
                <a:latin typeface="Work Sans Medium" pitchFamily="2" charset="77"/>
                <a:ea typeface="DIN 2014" panose="020B0504020202020204" pitchFamily="34" charset="77"/>
              </a:rPr>
              <a:t>Please change -&gt;</a:t>
            </a:r>
          </a:p>
          <a:p>
            <a:pPr algn="r"/>
            <a:r>
              <a:rPr lang="en-PT" sz="1100" dirty="0">
                <a:solidFill>
                  <a:prstClr val="black">
                    <a:lumMod val="50000"/>
                    <a:lumOff val="50000"/>
                  </a:prstClr>
                </a:solidFill>
                <a:latin typeface="Work Sans Medium" pitchFamily="2" charset="77"/>
                <a:ea typeface="DIN 2014" panose="020B0504020202020204" pitchFamily="34" charset="77"/>
              </a:rPr>
              <a:t>this picture.</a:t>
            </a:r>
          </a:p>
          <a:p>
            <a:pPr algn="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1. Right click on top of </a:t>
            </a:r>
            <a:r>
              <a:rPr lang="en-PT" sz="1100">
                <a:solidFill>
                  <a:prstClr val="black">
                    <a:lumMod val="50000"/>
                    <a:lumOff val="50000"/>
                  </a:prstClr>
                </a:solidFill>
                <a:latin typeface="Work Sans Medium" pitchFamily="2" charset="77"/>
                <a:ea typeface="DIN 2014" panose="020B0504020202020204" pitchFamily="34" charset="77"/>
              </a:rPr>
              <a:t>the </a:t>
            </a:r>
            <a:r>
              <a:rPr lang="en-US" sz="1100" dirty="0">
                <a:solidFill>
                  <a:prstClr val="black">
                    <a:lumMod val="50000"/>
                    <a:lumOff val="50000"/>
                  </a:prstClr>
                </a:solidFill>
                <a:latin typeface="Work Sans Medium" pitchFamily="2" charset="77"/>
                <a:ea typeface="DIN 2014" panose="020B0504020202020204" pitchFamily="34" charset="77"/>
              </a:rPr>
              <a:t>box</a:t>
            </a: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2. Choose “Change Picture”</a:t>
            </a:r>
          </a:p>
          <a:p>
            <a:pPr algn="r"/>
            <a:r>
              <a:rPr lang="en-PT" sz="1100" dirty="0">
                <a:solidFill>
                  <a:prstClr val="black">
                    <a:lumMod val="50000"/>
                    <a:lumOff val="50000"/>
                  </a:prstClr>
                </a:solidFill>
                <a:latin typeface="Work Sans Medium" pitchFamily="2" charset="77"/>
                <a:ea typeface="DIN 2014" panose="020B0504020202020204" pitchFamily="34" charset="77"/>
              </a:rPr>
              <a:t>3. &gt;&gt;&gt; “From File…”</a:t>
            </a:r>
          </a:p>
        </p:txBody>
      </p:sp>
      <p:sp>
        <p:nvSpPr>
          <p:cNvPr id="4" name="文本占位符 4">
            <a:extLst>
              <a:ext uri="{FF2B5EF4-FFF2-40B4-BE49-F238E27FC236}">
                <a16:creationId xmlns:a16="http://schemas.microsoft.com/office/drawing/2014/main" id="{5783FDBD-A657-D1ED-A4A2-8BAB3519D982}"/>
              </a:ext>
            </a:extLst>
          </p:cNvPr>
          <p:cNvSpPr>
            <a:spLocks noGrp="1"/>
          </p:cNvSpPr>
          <p:nvPr>
            <p:ph type="body" idx="33" hasCustomPrompt="1"/>
          </p:nvPr>
        </p:nvSpPr>
        <p:spPr>
          <a:xfrm>
            <a:off x="604724" y="718713"/>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1" name="文本占位符 4">
            <a:extLst>
              <a:ext uri="{FF2B5EF4-FFF2-40B4-BE49-F238E27FC236}">
                <a16:creationId xmlns:a16="http://schemas.microsoft.com/office/drawing/2014/main" id="{9B320F70-DAB0-42BD-0A0C-3850C19C5FF7}"/>
              </a:ext>
            </a:extLst>
          </p:cNvPr>
          <p:cNvSpPr>
            <a:spLocks noGrp="1"/>
          </p:cNvSpPr>
          <p:nvPr>
            <p:ph type="body" idx="37" hasCustomPrompt="1"/>
          </p:nvPr>
        </p:nvSpPr>
        <p:spPr>
          <a:xfrm>
            <a:off x="7781421" y="854800"/>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chemeClr val="bg1"/>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2" name="文本占位符 4">
            <a:extLst>
              <a:ext uri="{FF2B5EF4-FFF2-40B4-BE49-F238E27FC236}">
                <a16:creationId xmlns:a16="http://schemas.microsoft.com/office/drawing/2014/main" id="{6480F7E7-0DFB-BE82-49FD-A9AE4287761C}"/>
              </a:ext>
            </a:extLst>
          </p:cNvPr>
          <p:cNvSpPr>
            <a:spLocks noGrp="1"/>
          </p:cNvSpPr>
          <p:nvPr>
            <p:ph type="body" idx="38" hasCustomPrompt="1"/>
          </p:nvPr>
        </p:nvSpPr>
        <p:spPr>
          <a:xfrm>
            <a:off x="7781421" y="541118"/>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3" name="文本占位符 4">
            <a:extLst>
              <a:ext uri="{FF2B5EF4-FFF2-40B4-BE49-F238E27FC236}">
                <a16:creationId xmlns:a16="http://schemas.microsoft.com/office/drawing/2014/main" id="{34A94DC4-DA6F-FF18-49B6-6BE2D842D5F9}"/>
              </a:ext>
            </a:extLst>
          </p:cNvPr>
          <p:cNvSpPr>
            <a:spLocks noGrp="1"/>
          </p:cNvSpPr>
          <p:nvPr>
            <p:ph type="body" idx="39" hasCustomPrompt="1"/>
          </p:nvPr>
        </p:nvSpPr>
        <p:spPr>
          <a:xfrm>
            <a:off x="7781421" y="1683789"/>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chemeClr val="bg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4" name="文本占位符 4">
            <a:extLst>
              <a:ext uri="{FF2B5EF4-FFF2-40B4-BE49-F238E27FC236}">
                <a16:creationId xmlns:a16="http://schemas.microsoft.com/office/drawing/2014/main" id="{F0EC00B5-966F-C755-736E-E5512CC7E347}"/>
              </a:ext>
            </a:extLst>
          </p:cNvPr>
          <p:cNvSpPr>
            <a:spLocks noGrp="1"/>
          </p:cNvSpPr>
          <p:nvPr>
            <p:ph type="body" idx="40" hasCustomPrompt="1"/>
          </p:nvPr>
        </p:nvSpPr>
        <p:spPr>
          <a:xfrm>
            <a:off x="7781421" y="2813140"/>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chemeClr val="bg1"/>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6" name="文本占位符 4">
            <a:extLst>
              <a:ext uri="{FF2B5EF4-FFF2-40B4-BE49-F238E27FC236}">
                <a16:creationId xmlns:a16="http://schemas.microsoft.com/office/drawing/2014/main" id="{275070B7-BA06-F2DC-5851-7D3FD0014508}"/>
              </a:ext>
            </a:extLst>
          </p:cNvPr>
          <p:cNvSpPr>
            <a:spLocks noGrp="1"/>
          </p:cNvSpPr>
          <p:nvPr>
            <p:ph type="body" idx="41" hasCustomPrompt="1"/>
          </p:nvPr>
        </p:nvSpPr>
        <p:spPr>
          <a:xfrm>
            <a:off x="7781421" y="2499458"/>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7" name="文本占位符 4">
            <a:extLst>
              <a:ext uri="{FF2B5EF4-FFF2-40B4-BE49-F238E27FC236}">
                <a16:creationId xmlns:a16="http://schemas.microsoft.com/office/drawing/2014/main" id="{E2495DAE-CC56-CEB1-26B0-B3E6C2062A0F}"/>
              </a:ext>
            </a:extLst>
          </p:cNvPr>
          <p:cNvSpPr>
            <a:spLocks noGrp="1"/>
          </p:cNvSpPr>
          <p:nvPr>
            <p:ph type="body" idx="42" hasCustomPrompt="1"/>
          </p:nvPr>
        </p:nvSpPr>
        <p:spPr>
          <a:xfrm>
            <a:off x="7781421" y="3642129"/>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chemeClr val="bg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8" name="文本占位符 4">
            <a:extLst>
              <a:ext uri="{FF2B5EF4-FFF2-40B4-BE49-F238E27FC236}">
                <a16:creationId xmlns:a16="http://schemas.microsoft.com/office/drawing/2014/main" id="{C6469C63-66E3-90F1-1A37-11636D0B0760}"/>
              </a:ext>
            </a:extLst>
          </p:cNvPr>
          <p:cNvSpPr>
            <a:spLocks noGrp="1"/>
          </p:cNvSpPr>
          <p:nvPr>
            <p:ph type="body" idx="43" hasCustomPrompt="1"/>
          </p:nvPr>
        </p:nvSpPr>
        <p:spPr>
          <a:xfrm>
            <a:off x="7781421" y="4770175"/>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chemeClr val="bg1"/>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9" name="文本占位符 4">
            <a:extLst>
              <a:ext uri="{FF2B5EF4-FFF2-40B4-BE49-F238E27FC236}">
                <a16:creationId xmlns:a16="http://schemas.microsoft.com/office/drawing/2014/main" id="{018F016A-3536-FCFA-3C4B-8E4D8CAB18E2}"/>
              </a:ext>
            </a:extLst>
          </p:cNvPr>
          <p:cNvSpPr>
            <a:spLocks noGrp="1"/>
          </p:cNvSpPr>
          <p:nvPr>
            <p:ph type="body" idx="44" hasCustomPrompt="1"/>
          </p:nvPr>
        </p:nvSpPr>
        <p:spPr>
          <a:xfrm>
            <a:off x="7781421" y="4456493"/>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21" name="文本占位符 4">
            <a:extLst>
              <a:ext uri="{FF2B5EF4-FFF2-40B4-BE49-F238E27FC236}">
                <a16:creationId xmlns:a16="http://schemas.microsoft.com/office/drawing/2014/main" id="{82BBCD72-995A-495B-FF81-B77BB233AED5}"/>
              </a:ext>
            </a:extLst>
          </p:cNvPr>
          <p:cNvSpPr>
            <a:spLocks noGrp="1"/>
          </p:cNvSpPr>
          <p:nvPr>
            <p:ph type="body" idx="45" hasCustomPrompt="1"/>
          </p:nvPr>
        </p:nvSpPr>
        <p:spPr>
          <a:xfrm>
            <a:off x="7781421" y="5599164"/>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chemeClr val="bg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6" name="Slide Number Placeholder 5">
            <a:extLst>
              <a:ext uri="{FF2B5EF4-FFF2-40B4-BE49-F238E27FC236}">
                <a16:creationId xmlns:a16="http://schemas.microsoft.com/office/drawing/2014/main" id="{11CAA1FE-F0FE-B894-1759-89F100C00236}"/>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bg1"/>
                </a:solidFill>
                <a:latin typeface="Work Sans Medium" pitchFamily="2" charset="77"/>
              </a:rPr>
              <a:pPr/>
              <a:t>‹#›</a:t>
            </a:fld>
            <a:endParaRPr lang="en-PT" b="0" i="0" dirty="0">
              <a:solidFill>
                <a:schemeClr val="bg1"/>
              </a:solidFill>
              <a:latin typeface="Work Sans Medium" pitchFamily="2" charset="77"/>
            </a:endParaRPr>
          </a:p>
        </p:txBody>
      </p:sp>
      <p:sp>
        <p:nvSpPr>
          <p:cNvPr id="8" name="TextBox 7">
            <a:extLst>
              <a:ext uri="{FF2B5EF4-FFF2-40B4-BE49-F238E27FC236}">
                <a16:creationId xmlns:a16="http://schemas.microsoft.com/office/drawing/2014/main" id="{6A0C3E1E-EA0E-5009-E115-20E32FCA3E16}"/>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pic>
        <p:nvPicPr>
          <p:cNvPr id="3" name="Picture 2" descr="SoftWriters Logo&#10;">
            <a:extLst>
              <a:ext uri="{FF2B5EF4-FFF2-40B4-BE49-F238E27FC236}">
                <a16:creationId xmlns:a16="http://schemas.microsoft.com/office/drawing/2014/main" id="{86101274-1198-2F36-B7C6-7C167C43A05F}"/>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286406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cts + Image (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F4F86B-CD63-D8A2-D7E9-D7BF32920836}"/>
              </a:ext>
            </a:extLst>
          </p:cNvPr>
          <p:cNvSpPr txBox="1"/>
          <p:nvPr userDrawn="1"/>
        </p:nvSpPr>
        <p:spPr>
          <a:xfrm>
            <a:off x="-2750852" y="3816701"/>
            <a:ext cx="2572351" cy="1107996"/>
          </a:xfrm>
          <a:prstGeom prst="rect">
            <a:avLst/>
          </a:prstGeom>
          <a:noFill/>
        </p:spPr>
        <p:txBody>
          <a:bodyPr wrap="square">
            <a:spAutoFit/>
          </a:bodyPr>
          <a:lstStyle/>
          <a:p>
            <a:pPr algn="r"/>
            <a:r>
              <a:rPr lang="en-PT" sz="1100" dirty="0">
                <a:solidFill>
                  <a:prstClr val="black">
                    <a:lumMod val="50000"/>
                    <a:lumOff val="50000"/>
                  </a:prstClr>
                </a:solidFill>
                <a:latin typeface="Work Sans Medium" pitchFamily="2" charset="77"/>
                <a:ea typeface="DIN 2014" panose="020B0504020202020204" pitchFamily="34" charset="77"/>
              </a:rPr>
              <a:t>Please change -&gt;</a:t>
            </a:r>
          </a:p>
          <a:p>
            <a:pPr algn="r"/>
            <a:r>
              <a:rPr lang="en-PT" sz="1100" dirty="0">
                <a:solidFill>
                  <a:prstClr val="black">
                    <a:lumMod val="50000"/>
                    <a:lumOff val="50000"/>
                  </a:prstClr>
                </a:solidFill>
                <a:latin typeface="Work Sans Medium" pitchFamily="2" charset="77"/>
                <a:ea typeface="DIN 2014" panose="020B0504020202020204" pitchFamily="34" charset="77"/>
              </a:rPr>
              <a:t>this picture.</a:t>
            </a:r>
          </a:p>
          <a:p>
            <a:pPr algn="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1. Right click on top of </a:t>
            </a:r>
            <a:r>
              <a:rPr lang="en-PT" sz="1100">
                <a:solidFill>
                  <a:prstClr val="black">
                    <a:lumMod val="50000"/>
                    <a:lumOff val="50000"/>
                  </a:prstClr>
                </a:solidFill>
                <a:latin typeface="Work Sans Medium" pitchFamily="2" charset="77"/>
                <a:ea typeface="DIN 2014" panose="020B0504020202020204" pitchFamily="34" charset="77"/>
              </a:rPr>
              <a:t>the </a:t>
            </a:r>
            <a:r>
              <a:rPr lang="en-US" sz="1100" dirty="0">
                <a:solidFill>
                  <a:prstClr val="black">
                    <a:lumMod val="50000"/>
                    <a:lumOff val="50000"/>
                  </a:prstClr>
                </a:solidFill>
                <a:latin typeface="Work Sans Medium" pitchFamily="2" charset="77"/>
                <a:ea typeface="DIN 2014" panose="020B0504020202020204" pitchFamily="34" charset="77"/>
              </a:rPr>
              <a:t>box</a:t>
            </a:r>
            <a:endParaRPr lang="en-PT" sz="1100" dirty="0">
              <a:solidFill>
                <a:prstClr val="black">
                  <a:lumMod val="50000"/>
                  <a:lumOff val="50000"/>
                </a:prstClr>
              </a:solidFill>
              <a:latin typeface="Work Sans Medium" pitchFamily="2" charset="77"/>
              <a:ea typeface="DIN 2014" panose="020B0504020202020204" pitchFamily="34" charset="77"/>
            </a:endParaRPr>
          </a:p>
          <a:p>
            <a:pPr algn="r"/>
            <a:r>
              <a:rPr lang="en-PT" sz="1100" dirty="0">
                <a:solidFill>
                  <a:prstClr val="black">
                    <a:lumMod val="50000"/>
                    <a:lumOff val="50000"/>
                  </a:prstClr>
                </a:solidFill>
                <a:latin typeface="Work Sans Medium" pitchFamily="2" charset="77"/>
                <a:ea typeface="DIN 2014" panose="020B0504020202020204" pitchFamily="34" charset="77"/>
              </a:rPr>
              <a:t>2. Choose “Change Picture”</a:t>
            </a:r>
          </a:p>
          <a:p>
            <a:pPr algn="r"/>
            <a:r>
              <a:rPr lang="en-PT" sz="1100" dirty="0">
                <a:solidFill>
                  <a:prstClr val="black">
                    <a:lumMod val="50000"/>
                    <a:lumOff val="50000"/>
                  </a:prstClr>
                </a:solidFill>
                <a:latin typeface="Work Sans Medium" pitchFamily="2" charset="77"/>
                <a:ea typeface="DIN 2014" panose="020B0504020202020204" pitchFamily="34" charset="77"/>
              </a:rPr>
              <a:t>3. &gt;&gt;&gt; “From File…”</a:t>
            </a:r>
          </a:p>
        </p:txBody>
      </p:sp>
      <p:sp>
        <p:nvSpPr>
          <p:cNvPr id="7" name="文本占位符 4">
            <a:extLst>
              <a:ext uri="{FF2B5EF4-FFF2-40B4-BE49-F238E27FC236}">
                <a16:creationId xmlns:a16="http://schemas.microsoft.com/office/drawing/2014/main" id="{80B3981C-23BA-6F11-FE27-4E9EBB68545D}"/>
              </a:ext>
            </a:extLst>
          </p:cNvPr>
          <p:cNvSpPr>
            <a:spLocks noGrp="1"/>
          </p:cNvSpPr>
          <p:nvPr>
            <p:ph type="body" idx="13" hasCustomPrompt="1"/>
          </p:nvPr>
        </p:nvSpPr>
        <p:spPr>
          <a:xfrm>
            <a:off x="604724" y="1203960"/>
            <a:ext cx="5994196" cy="1474067"/>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4400" b="0" i="0" kern="1200" smtClean="0">
                <a:solidFill>
                  <a:srgbClr val="171B1D"/>
                </a:solidFill>
                <a:latin typeface="Work Sans Light" pitchFamily="2" charset="77"/>
                <a:ea typeface="+mn-ea"/>
                <a:cs typeface="+mn-cs"/>
              </a:defRPr>
            </a:lvl1pPr>
          </a:lstStyle>
          <a:p>
            <a:pPr marL="0" lvl="0"/>
            <a:r>
              <a:rPr lang="en-GB" altLang="zh-CN" dirty="0"/>
              <a:t>Click to edit title</a:t>
            </a:r>
          </a:p>
        </p:txBody>
      </p:sp>
      <p:sp>
        <p:nvSpPr>
          <p:cNvPr id="9" name="文本占位符 4">
            <a:extLst>
              <a:ext uri="{FF2B5EF4-FFF2-40B4-BE49-F238E27FC236}">
                <a16:creationId xmlns:a16="http://schemas.microsoft.com/office/drawing/2014/main" id="{DF78FE90-867C-03EF-6155-2D304001355F}"/>
              </a:ext>
            </a:extLst>
          </p:cNvPr>
          <p:cNvSpPr>
            <a:spLocks noGrp="1"/>
          </p:cNvSpPr>
          <p:nvPr>
            <p:ph type="body" idx="33" hasCustomPrompt="1"/>
          </p:nvPr>
        </p:nvSpPr>
        <p:spPr>
          <a:xfrm>
            <a:off x="604724" y="741573"/>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0" name="文本占位符 4">
            <a:extLst>
              <a:ext uri="{FF2B5EF4-FFF2-40B4-BE49-F238E27FC236}">
                <a16:creationId xmlns:a16="http://schemas.microsoft.com/office/drawing/2014/main" id="{45785CFF-1A4C-4DB3-E75A-C77950E3B163}"/>
              </a:ext>
            </a:extLst>
          </p:cNvPr>
          <p:cNvSpPr>
            <a:spLocks noGrp="1"/>
          </p:cNvSpPr>
          <p:nvPr>
            <p:ph type="body" idx="37" hasCustomPrompt="1"/>
          </p:nvPr>
        </p:nvSpPr>
        <p:spPr>
          <a:xfrm>
            <a:off x="7781421" y="786220"/>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rgbClr val="171B1D"/>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1" name="文本占位符 4">
            <a:extLst>
              <a:ext uri="{FF2B5EF4-FFF2-40B4-BE49-F238E27FC236}">
                <a16:creationId xmlns:a16="http://schemas.microsoft.com/office/drawing/2014/main" id="{63D0D746-3DB3-3C3B-1377-9D2C8E98EBCE}"/>
              </a:ext>
            </a:extLst>
          </p:cNvPr>
          <p:cNvSpPr>
            <a:spLocks noGrp="1"/>
          </p:cNvSpPr>
          <p:nvPr>
            <p:ph type="body" idx="38" hasCustomPrompt="1"/>
          </p:nvPr>
        </p:nvSpPr>
        <p:spPr>
          <a:xfrm>
            <a:off x="7781421" y="472538"/>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2" name="文本占位符 4">
            <a:extLst>
              <a:ext uri="{FF2B5EF4-FFF2-40B4-BE49-F238E27FC236}">
                <a16:creationId xmlns:a16="http://schemas.microsoft.com/office/drawing/2014/main" id="{1ED32FBA-7A3B-47F0-CAE1-8A16B0BBA477}"/>
              </a:ext>
            </a:extLst>
          </p:cNvPr>
          <p:cNvSpPr>
            <a:spLocks noGrp="1"/>
          </p:cNvSpPr>
          <p:nvPr>
            <p:ph type="body" idx="39" hasCustomPrompt="1"/>
          </p:nvPr>
        </p:nvSpPr>
        <p:spPr>
          <a:xfrm>
            <a:off x="7781421" y="1615209"/>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3" name="文本占位符 4">
            <a:extLst>
              <a:ext uri="{FF2B5EF4-FFF2-40B4-BE49-F238E27FC236}">
                <a16:creationId xmlns:a16="http://schemas.microsoft.com/office/drawing/2014/main" id="{313A6F2A-E879-1665-1500-1C843B81F78E}"/>
              </a:ext>
            </a:extLst>
          </p:cNvPr>
          <p:cNvSpPr>
            <a:spLocks noGrp="1"/>
          </p:cNvSpPr>
          <p:nvPr>
            <p:ph type="body" idx="40" hasCustomPrompt="1"/>
          </p:nvPr>
        </p:nvSpPr>
        <p:spPr>
          <a:xfrm>
            <a:off x="7781421" y="2721700"/>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rgbClr val="171B1D"/>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4" name="文本占位符 4">
            <a:extLst>
              <a:ext uri="{FF2B5EF4-FFF2-40B4-BE49-F238E27FC236}">
                <a16:creationId xmlns:a16="http://schemas.microsoft.com/office/drawing/2014/main" id="{CB98D773-5280-583B-8655-D9078A54CF17}"/>
              </a:ext>
            </a:extLst>
          </p:cNvPr>
          <p:cNvSpPr>
            <a:spLocks noGrp="1"/>
          </p:cNvSpPr>
          <p:nvPr>
            <p:ph type="body" idx="41" hasCustomPrompt="1"/>
          </p:nvPr>
        </p:nvSpPr>
        <p:spPr>
          <a:xfrm>
            <a:off x="7781421" y="2408018"/>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6" name="文本占位符 4">
            <a:extLst>
              <a:ext uri="{FF2B5EF4-FFF2-40B4-BE49-F238E27FC236}">
                <a16:creationId xmlns:a16="http://schemas.microsoft.com/office/drawing/2014/main" id="{598514C6-6B88-6449-B77F-73E3AD25D92A}"/>
              </a:ext>
            </a:extLst>
          </p:cNvPr>
          <p:cNvSpPr>
            <a:spLocks noGrp="1"/>
          </p:cNvSpPr>
          <p:nvPr>
            <p:ph type="body" idx="42" hasCustomPrompt="1"/>
          </p:nvPr>
        </p:nvSpPr>
        <p:spPr>
          <a:xfrm>
            <a:off x="7781421" y="3550689"/>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7" name="文本占位符 4">
            <a:extLst>
              <a:ext uri="{FF2B5EF4-FFF2-40B4-BE49-F238E27FC236}">
                <a16:creationId xmlns:a16="http://schemas.microsoft.com/office/drawing/2014/main" id="{9594349F-B669-33DD-25EF-EB556C948B0F}"/>
              </a:ext>
            </a:extLst>
          </p:cNvPr>
          <p:cNvSpPr>
            <a:spLocks noGrp="1"/>
          </p:cNvSpPr>
          <p:nvPr>
            <p:ph type="body" idx="43" hasCustomPrompt="1"/>
          </p:nvPr>
        </p:nvSpPr>
        <p:spPr>
          <a:xfrm>
            <a:off x="7781421" y="4644445"/>
            <a:ext cx="3001972" cy="746608"/>
          </a:xfrm>
          <a:noFill/>
        </p:spPr>
        <p:txBody>
          <a:bodyPr wrap="square">
            <a:noAutofit/>
          </a:bodyPr>
          <a:lstStyle>
            <a:lvl1pPr marL="0" indent="0" algn="l" defTabSz="914400" rtl="0" eaLnBrk="1" latinLnBrk="0" hangingPunct="1">
              <a:lnSpc>
                <a:spcPct val="90000"/>
              </a:lnSpc>
              <a:spcBef>
                <a:spcPts val="0"/>
              </a:spcBef>
              <a:buFont typeface="Arial" panose="020B0604020202020204" pitchFamily="34" charset="0"/>
              <a:buNone/>
              <a:defRPr lang="en-GB" altLang="zh-CN" sz="2400" b="0" i="0" kern="1200" smtClean="0">
                <a:solidFill>
                  <a:srgbClr val="171B1D"/>
                </a:solidFill>
                <a:latin typeface="Work Sans Light" pitchFamily="2" charset="77"/>
                <a:ea typeface="+mn-ea"/>
                <a:cs typeface="+mn-cs"/>
              </a:defRPr>
            </a:lvl1pPr>
          </a:lstStyle>
          <a:p>
            <a:pPr marL="0" lvl="0"/>
            <a:r>
              <a:rPr lang="en-GB" altLang="zh-CN" dirty="0"/>
              <a:t>Click to </a:t>
            </a:r>
            <a:br>
              <a:rPr lang="en-GB" altLang="zh-CN" dirty="0"/>
            </a:br>
            <a:r>
              <a:rPr lang="en-GB" altLang="zh-CN" dirty="0"/>
              <a:t>edit title</a:t>
            </a:r>
          </a:p>
        </p:txBody>
      </p:sp>
      <p:sp>
        <p:nvSpPr>
          <p:cNvPr id="18" name="文本占位符 4">
            <a:extLst>
              <a:ext uri="{FF2B5EF4-FFF2-40B4-BE49-F238E27FC236}">
                <a16:creationId xmlns:a16="http://schemas.microsoft.com/office/drawing/2014/main" id="{D6AA82EB-8351-5C34-228D-A2B2D03A4183}"/>
              </a:ext>
            </a:extLst>
          </p:cNvPr>
          <p:cNvSpPr>
            <a:spLocks noGrp="1"/>
          </p:cNvSpPr>
          <p:nvPr>
            <p:ph type="body" idx="44" hasCustomPrompt="1"/>
          </p:nvPr>
        </p:nvSpPr>
        <p:spPr>
          <a:xfrm>
            <a:off x="7781421" y="4330763"/>
            <a:ext cx="3001972" cy="25362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9" name="文本占位符 4">
            <a:extLst>
              <a:ext uri="{FF2B5EF4-FFF2-40B4-BE49-F238E27FC236}">
                <a16:creationId xmlns:a16="http://schemas.microsoft.com/office/drawing/2014/main" id="{19AF8875-A839-4F67-787F-1978C5A07124}"/>
              </a:ext>
            </a:extLst>
          </p:cNvPr>
          <p:cNvSpPr>
            <a:spLocks noGrp="1"/>
          </p:cNvSpPr>
          <p:nvPr>
            <p:ph type="body" idx="45" hasCustomPrompt="1"/>
          </p:nvPr>
        </p:nvSpPr>
        <p:spPr>
          <a:xfrm>
            <a:off x="7781421" y="5473434"/>
            <a:ext cx="3001972" cy="651508"/>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05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8" name="Slide Number Placeholder 5">
            <a:extLst>
              <a:ext uri="{FF2B5EF4-FFF2-40B4-BE49-F238E27FC236}">
                <a16:creationId xmlns:a16="http://schemas.microsoft.com/office/drawing/2014/main" id="{BC109E51-E626-88CF-D4A9-DDE33E9A15AB}"/>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5" name="TextBox 14">
            <a:extLst>
              <a:ext uri="{FF2B5EF4-FFF2-40B4-BE49-F238E27FC236}">
                <a16:creationId xmlns:a16="http://schemas.microsoft.com/office/drawing/2014/main" id="{96B9AD3A-F23B-34F7-DA86-9D6CC9201D69}"/>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5" name="图片占位符 36">
            <a:extLst>
              <a:ext uri="{FF2B5EF4-FFF2-40B4-BE49-F238E27FC236}">
                <a16:creationId xmlns:a16="http://schemas.microsoft.com/office/drawing/2014/main" id="{B9E39B66-CFB4-A3ED-A499-C1CF4FC7ABE5}"/>
              </a:ext>
            </a:extLst>
          </p:cNvPr>
          <p:cNvSpPr>
            <a:spLocks noGrp="1"/>
          </p:cNvSpPr>
          <p:nvPr>
            <p:ph type="pic" sz="quarter" idx="46"/>
          </p:nvPr>
        </p:nvSpPr>
        <p:spPr>
          <a:xfrm>
            <a:off x="604725" y="2781227"/>
            <a:ext cx="5994196" cy="3122109"/>
          </a:xfrm>
          <a:prstGeom prst="roundRect">
            <a:avLst>
              <a:gd name="adj" fmla="val 5224"/>
            </a:avLst>
          </a:prstGeom>
          <a:solidFill>
            <a:schemeClr val="bg1"/>
          </a:solidFill>
          <a:effectLst>
            <a:outerShdw blurRad="317500" dist="25400" dir="3000000" algn="tl" rotWithShape="0">
              <a:prstClr val="black">
                <a:alpha val="25021"/>
              </a:prstClr>
            </a:outerShdw>
          </a:effectLst>
        </p:spPr>
        <p:txBody>
          <a:bodyPr/>
          <a:lstStyle>
            <a:lvl1pPr>
              <a:defRPr>
                <a:noFill/>
              </a:defRPr>
            </a:lvl1pPr>
          </a:lstStyle>
          <a:p>
            <a:endParaRPr lang="zh-CN" altLang="en-US" dirty="0"/>
          </a:p>
        </p:txBody>
      </p:sp>
      <p:pic>
        <p:nvPicPr>
          <p:cNvPr id="3" name="Picture 2" descr="SoftWriters Logo Black">
            <a:extLst>
              <a:ext uri="{FF2B5EF4-FFF2-40B4-BE49-F238E27FC236}">
                <a16:creationId xmlns:a16="http://schemas.microsoft.com/office/drawing/2014/main" id="{2583FD46-A976-062B-253E-ABA9B0A48E8A}"/>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365334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 Image_2(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776D69BB-EF93-91A6-93E3-91097C11AF7D}"/>
              </a:ext>
            </a:extLst>
          </p:cNvPr>
          <p:cNvSpPr>
            <a:spLocks noGrp="1"/>
          </p:cNvSpPr>
          <p:nvPr>
            <p:ph type="body" sz="quarter" idx="50"/>
          </p:nvPr>
        </p:nvSpPr>
        <p:spPr>
          <a:xfrm>
            <a:off x="992988" y="2931406"/>
            <a:ext cx="5186984" cy="3103850"/>
          </a:xfrm>
          <a:prstGeom prst="roundRect">
            <a:avLst>
              <a:gd name="adj" fmla="val 7380"/>
            </a:avLst>
          </a:prstGeom>
          <a:gradFill>
            <a:gsLst>
              <a:gs pos="0">
                <a:srgbClr val="F1F3F4">
                  <a:alpha val="83000"/>
                </a:srgbClr>
              </a:gs>
              <a:gs pos="98000">
                <a:schemeClr val="tx1">
                  <a:lumMod val="85000"/>
                  <a:alpha val="36000"/>
                </a:schemeClr>
              </a:gs>
            </a:gsLst>
            <a:lin ang="18000000" scaled="0"/>
          </a:gradFill>
          <a:ln w="19050">
            <a:solidFill>
              <a:srgbClr val="F1F3F4"/>
            </a:solidFill>
          </a:ln>
          <a:effectLst>
            <a:outerShdw blurRad="317500" dist="25400" dir="3000000" algn="tl" rotWithShape="0">
              <a:prstClr val="black">
                <a:alpha val="25000"/>
              </a:prstClr>
            </a:outerShdw>
          </a:effectLst>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tx2">
                    <a:lumMod val="40000"/>
                    <a:lumOff val="60000"/>
                  </a:schemeClr>
                </a:solidFill>
                <a:latin typeface="Work Sans Light" pitchFamily="2" charset="77"/>
                <a:ea typeface="Work Sans Light" pitchFamily="2" charset="77"/>
              </a:defRPr>
            </a:lvl1pPr>
          </a:lstStyle>
          <a:p>
            <a:pPr lvl="0"/>
            <a:endParaRPr lang="en-GB" dirty="0"/>
          </a:p>
        </p:txBody>
      </p:sp>
      <p:sp>
        <p:nvSpPr>
          <p:cNvPr id="9" name="Text Placeholder 15">
            <a:extLst>
              <a:ext uri="{FF2B5EF4-FFF2-40B4-BE49-F238E27FC236}">
                <a16:creationId xmlns:a16="http://schemas.microsoft.com/office/drawing/2014/main" id="{BE775047-42EC-1C7D-114C-242F3B7480E7}"/>
              </a:ext>
            </a:extLst>
          </p:cNvPr>
          <p:cNvSpPr>
            <a:spLocks noGrp="1"/>
          </p:cNvSpPr>
          <p:nvPr>
            <p:ph type="body" sz="quarter" idx="34" hasCustomPrompt="1"/>
          </p:nvPr>
        </p:nvSpPr>
        <p:spPr>
          <a:xfrm>
            <a:off x="7027299" y="1392095"/>
            <a:ext cx="4491601" cy="674966"/>
          </a:xfrm>
          <a:prstGeom prst="rect">
            <a:avLst/>
          </a:prstGeom>
        </p:spPr>
        <p:txBody>
          <a:bodyPr anchor="t">
            <a:noAutofit/>
          </a:bodyPr>
          <a:lstStyle>
            <a:lvl1pPr marL="0" indent="0">
              <a:lnSpc>
                <a:spcPct val="114000"/>
              </a:lnSpc>
              <a:spcBef>
                <a:spcPts val="0"/>
              </a:spcBef>
              <a:buNone/>
              <a:defRPr sz="1400" b="0" i="0">
                <a:solidFill>
                  <a:schemeClr val="tx1"/>
                </a:solidFill>
                <a:latin typeface="Work Sans Light" pitchFamily="2" charset="77"/>
                <a:ea typeface="Inter" panose="02000503000000020004" pitchFamily="2" charset="0"/>
              </a:defRPr>
            </a:lvl1pPr>
          </a:lstStyle>
          <a:p>
            <a:pPr lvl="0"/>
            <a:r>
              <a:rPr lang="en-GB" dirty="0"/>
              <a:t>Add text</a:t>
            </a:r>
          </a:p>
        </p:txBody>
      </p:sp>
      <p:sp>
        <p:nvSpPr>
          <p:cNvPr id="12" name="Text Placeholder 15">
            <a:extLst>
              <a:ext uri="{FF2B5EF4-FFF2-40B4-BE49-F238E27FC236}">
                <a16:creationId xmlns:a16="http://schemas.microsoft.com/office/drawing/2014/main" id="{61EB182D-6E58-9232-CC8C-45BB2C058C09}"/>
              </a:ext>
            </a:extLst>
          </p:cNvPr>
          <p:cNvSpPr>
            <a:spLocks noGrp="1"/>
          </p:cNvSpPr>
          <p:nvPr>
            <p:ph type="body" sz="quarter" idx="35" hasCustomPrompt="1"/>
          </p:nvPr>
        </p:nvSpPr>
        <p:spPr>
          <a:xfrm>
            <a:off x="7027299" y="940088"/>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18" name="Text Placeholder 15">
            <a:extLst>
              <a:ext uri="{FF2B5EF4-FFF2-40B4-BE49-F238E27FC236}">
                <a16:creationId xmlns:a16="http://schemas.microsoft.com/office/drawing/2014/main" id="{C0E51D48-D68D-AA7D-FB00-F837F410F26C}"/>
              </a:ext>
            </a:extLst>
          </p:cNvPr>
          <p:cNvSpPr>
            <a:spLocks noGrp="1"/>
          </p:cNvSpPr>
          <p:nvPr>
            <p:ph type="body" sz="quarter" idx="36" hasCustomPrompt="1"/>
          </p:nvPr>
        </p:nvSpPr>
        <p:spPr>
          <a:xfrm>
            <a:off x="7027299" y="3087851"/>
            <a:ext cx="4491601" cy="674966"/>
          </a:xfrm>
          <a:prstGeom prst="rect">
            <a:avLst/>
          </a:prstGeom>
        </p:spPr>
        <p:txBody>
          <a:bodyPr anchor="t">
            <a:noAutofit/>
          </a:bodyPr>
          <a:lstStyle>
            <a:lvl1pPr marL="0" indent="0">
              <a:lnSpc>
                <a:spcPct val="114000"/>
              </a:lnSpc>
              <a:spcBef>
                <a:spcPts val="0"/>
              </a:spcBef>
              <a:buNone/>
              <a:defRPr sz="1400" b="0" i="0">
                <a:solidFill>
                  <a:schemeClr val="tx1"/>
                </a:solidFill>
                <a:latin typeface="Work Sans Light" pitchFamily="2" charset="77"/>
                <a:ea typeface="Inter" panose="02000503000000020004" pitchFamily="2" charset="0"/>
              </a:defRPr>
            </a:lvl1pPr>
          </a:lstStyle>
          <a:p>
            <a:pPr lvl="0"/>
            <a:r>
              <a:rPr lang="en-GB" dirty="0"/>
              <a:t>Add text</a:t>
            </a:r>
          </a:p>
        </p:txBody>
      </p:sp>
      <p:sp>
        <p:nvSpPr>
          <p:cNvPr id="21" name="Text Placeholder 15">
            <a:extLst>
              <a:ext uri="{FF2B5EF4-FFF2-40B4-BE49-F238E27FC236}">
                <a16:creationId xmlns:a16="http://schemas.microsoft.com/office/drawing/2014/main" id="{3CF4E5B9-6636-2506-3CA5-74F547E03A9D}"/>
              </a:ext>
            </a:extLst>
          </p:cNvPr>
          <p:cNvSpPr>
            <a:spLocks noGrp="1"/>
          </p:cNvSpPr>
          <p:nvPr>
            <p:ph type="body" sz="quarter" idx="37" hasCustomPrompt="1"/>
          </p:nvPr>
        </p:nvSpPr>
        <p:spPr>
          <a:xfrm>
            <a:off x="7027299" y="2635844"/>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25" name="Text Placeholder 15">
            <a:extLst>
              <a:ext uri="{FF2B5EF4-FFF2-40B4-BE49-F238E27FC236}">
                <a16:creationId xmlns:a16="http://schemas.microsoft.com/office/drawing/2014/main" id="{B3E7E38A-8892-F5E8-B7D7-8975901A09C9}"/>
              </a:ext>
            </a:extLst>
          </p:cNvPr>
          <p:cNvSpPr>
            <a:spLocks noGrp="1"/>
          </p:cNvSpPr>
          <p:nvPr>
            <p:ph type="body" sz="quarter" idx="38" hasCustomPrompt="1"/>
          </p:nvPr>
        </p:nvSpPr>
        <p:spPr>
          <a:xfrm>
            <a:off x="7027299" y="4783607"/>
            <a:ext cx="4491601" cy="674966"/>
          </a:xfrm>
          <a:prstGeom prst="rect">
            <a:avLst/>
          </a:prstGeom>
        </p:spPr>
        <p:txBody>
          <a:bodyPr anchor="t">
            <a:noAutofit/>
          </a:bodyPr>
          <a:lstStyle>
            <a:lvl1pPr marL="0" indent="0">
              <a:lnSpc>
                <a:spcPct val="114000"/>
              </a:lnSpc>
              <a:spcBef>
                <a:spcPts val="0"/>
              </a:spcBef>
              <a:buNone/>
              <a:defRPr sz="1400" b="0" i="0">
                <a:solidFill>
                  <a:schemeClr val="tx1"/>
                </a:solidFill>
                <a:latin typeface="Work Sans Light" pitchFamily="2" charset="77"/>
                <a:ea typeface="Inter" panose="02000503000000020004" pitchFamily="2" charset="0"/>
              </a:defRPr>
            </a:lvl1pPr>
          </a:lstStyle>
          <a:p>
            <a:pPr lvl="0"/>
            <a:r>
              <a:rPr lang="en-GB" dirty="0"/>
              <a:t>Add text</a:t>
            </a:r>
          </a:p>
        </p:txBody>
      </p:sp>
      <p:sp>
        <p:nvSpPr>
          <p:cNvPr id="26" name="Text Placeholder 15">
            <a:extLst>
              <a:ext uri="{FF2B5EF4-FFF2-40B4-BE49-F238E27FC236}">
                <a16:creationId xmlns:a16="http://schemas.microsoft.com/office/drawing/2014/main" id="{214100AD-A8E8-93A3-3058-E8B8869D487F}"/>
              </a:ext>
            </a:extLst>
          </p:cNvPr>
          <p:cNvSpPr>
            <a:spLocks noGrp="1"/>
          </p:cNvSpPr>
          <p:nvPr>
            <p:ph type="body" sz="quarter" idx="39" hasCustomPrompt="1"/>
          </p:nvPr>
        </p:nvSpPr>
        <p:spPr>
          <a:xfrm>
            <a:off x="7027299" y="4335195"/>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24" name="Text Placeholder 15">
            <a:extLst>
              <a:ext uri="{FF2B5EF4-FFF2-40B4-BE49-F238E27FC236}">
                <a16:creationId xmlns:a16="http://schemas.microsoft.com/office/drawing/2014/main" id="{A05BD7C5-71B0-92FF-FB6A-B4D373707419}"/>
              </a:ext>
            </a:extLst>
          </p:cNvPr>
          <p:cNvSpPr>
            <a:spLocks noGrp="1"/>
          </p:cNvSpPr>
          <p:nvPr>
            <p:ph type="body" sz="quarter" idx="33" hasCustomPrompt="1"/>
          </p:nvPr>
        </p:nvSpPr>
        <p:spPr>
          <a:xfrm>
            <a:off x="673100" y="767771"/>
            <a:ext cx="4074316" cy="1198050"/>
          </a:xfrm>
          <a:prstGeom prst="rect">
            <a:avLst/>
          </a:prstGeom>
          <a:noFill/>
        </p:spPr>
        <p:txBody>
          <a:bodyPr vert="horz" wrap="square" lIns="91440" tIns="45720" rIns="91440" bIns="45720" rtlCol="0" anchor="b" anchorCtr="0">
            <a:noAutofit/>
          </a:bodyPr>
          <a:lstStyle>
            <a:lvl1pPr>
              <a:defRPr lang="en-GB" sz="4000" b="0" i="0" dirty="0">
                <a:solidFill>
                  <a:schemeClr val="bg1"/>
                </a:solidFill>
                <a:latin typeface="Work Sans Light" pitchFamily="2" charset="77"/>
              </a:defRPr>
            </a:lvl1pPr>
          </a:lstStyle>
          <a:p>
            <a:pPr marL="0" lvl="0" indent="0">
              <a:spcBef>
                <a:spcPts val="0"/>
              </a:spcBef>
              <a:buNone/>
            </a:pPr>
            <a:r>
              <a:rPr lang="en-GB" dirty="0"/>
              <a:t>Click to edit title text</a:t>
            </a:r>
          </a:p>
        </p:txBody>
      </p:sp>
      <p:sp>
        <p:nvSpPr>
          <p:cNvPr id="28" name="Text Placeholder 15">
            <a:extLst>
              <a:ext uri="{FF2B5EF4-FFF2-40B4-BE49-F238E27FC236}">
                <a16:creationId xmlns:a16="http://schemas.microsoft.com/office/drawing/2014/main" id="{C9ACD22C-9B89-CE68-770F-445F6D044A02}"/>
              </a:ext>
            </a:extLst>
          </p:cNvPr>
          <p:cNvSpPr>
            <a:spLocks noGrp="1"/>
          </p:cNvSpPr>
          <p:nvPr>
            <p:ph type="body" sz="quarter" idx="40" hasCustomPrompt="1"/>
          </p:nvPr>
        </p:nvSpPr>
        <p:spPr>
          <a:xfrm>
            <a:off x="673099" y="2074662"/>
            <a:ext cx="4074317" cy="674966"/>
          </a:xfrm>
          <a:prstGeom prst="rect">
            <a:avLst/>
          </a:prstGeom>
        </p:spPr>
        <p:txBody>
          <a:bodyPr anchor="t">
            <a:noAutofit/>
          </a:bodyPr>
          <a:lstStyle>
            <a:lvl1pPr marL="0" indent="0">
              <a:lnSpc>
                <a:spcPct val="114000"/>
              </a:lnSpc>
              <a:spcBef>
                <a:spcPts val="0"/>
              </a:spcBef>
              <a:buNone/>
              <a:defRPr sz="1200" b="0" i="0">
                <a:solidFill>
                  <a:schemeClr val="bg1"/>
                </a:solidFill>
                <a:latin typeface="Work Sans Light" pitchFamily="2" charset="77"/>
                <a:ea typeface="Inter" panose="02000503000000020004" pitchFamily="2" charset="0"/>
              </a:defRPr>
            </a:lvl1pPr>
          </a:lstStyle>
          <a:p>
            <a:pPr lvl="0"/>
            <a:r>
              <a:rPr lang="en-GB" dirty="0"/>
              <a:t>Add text</a:t>
            </a:r>
          </a:p>
        </p:txBody>
      </p:sp>
      <p:sp>
        <p:nvSpPr>
          <p:cNvPr id="4" name="Slide Number Placeholder 5">
            <a:extLst>
              <a:ext uri="{FF2B5EF4-FFF2-40B4-BE49-F238E27FC236}">
                <a16:creationId xmlns:a16="http://schemas.microsoft.com/office/drawing/2014/main" id="{37C696DE-E82E-B461-3185-D028BB8D0B69}"/>
              </a:ext>
            </a:extLst>
          </p:cNvPr>
          <p:cNvSpPr txBox="1">
            <a:spLocks/>
          </p:cNvSpPr>
          <p:nvPr userDrawn="1"/>
        </p:nvSpPr>
        <p:spPr>
          <a:xfrm>
            <a:off x="10481912" y="6260565"/>
            <a:ext cx="1295751" cy="294980"/>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sz="1200" b="0" i="0" smtClean="0">
                <a:solidFill>
                  <a:schemeClr val="tx1"/>
                </a:solidFill>
                <a:latin typeface="Work Sans Medium" pitchFamily="2" charset="77"/>
              </a:rPr>
              <a:pPr/>
              <a:t>‹#›</a:t>
            </a:fld>
            <a:endParaRPr lang="en-PT" sz="1200" b="0" i="0" dirty="0">
              <a:solidFill>
                <a:schemeClr val="tx1"/>
              </a:solidFill>
              <a:latin typeface="Work Sans Medium" pitchFamily="2" charset="77"/>
            </a:endParaRPr>
          </a:p>
        </p:txBody>
      </p:sp>
      <p:sp>
        <p:nvSpPr>
          <p:cNvPr id="8" name="TextBox 7">
            <a:extLst>
              <a:ext uri="{FF2B5EF4-FFF2-40B4-BE49-F238E27FC236}">
                <a16:creationId xmlns:a16="http://schemas.microsoft.com/office/drawing/2014/main" id="{29450133-ABBB-9657-6D84-394071B84022}"/>
              </a:ext>
            </a:extLst>
          </p:cNvPr>
          <p:cNvSpPr txBox="1"/>
          <p:nvPr userDrawn="1"/>
        </p:nvSpPr>
        <p:spPr>
          <a:xfrm>
            <a:off x="-2750852" y="3816701"/>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7" name="Picture Placeholder 16">
            <a:extLst>
              <a:ext uri="{FF2B5EF4-FFF2-40B4-BE49-F238E27FC236}">
                <a16:creationId xmlns:a16="http://schemas.microsoft.com/office/drawing/2014/main" id="{06180F08-8CB6-F04A-2A64-C76A6213C354}"/>
              </a:ext>
            </a:extLst>
          </p:cNvPr>
          <p:cNvSpPr>
            <a:spLocks noGrp="1"/>
          </p:cNvSpPr>
          <p:nvPr>
            <p:ph type="pic" sz="quarter" idx="20"/>
          </p:nvPr>
        </p:nvSpPr>
        <p:spPr>
          <a:xfrm>
            <a:off x="1231907" y="3141623"/>
            <a:ext cx="4742892" cy="2689608"/>
          </a:xfrm>
          <a:prstGeom prst="roundRect">
            <a:avLst>
              <a:gd name="adj" fmla="val 5395"/>
            </a:avLst>
          </a:prstGeom>
          <a:noFill/>
          <a:effectLst>
            <a:outerShdw blurRad="517128" dist="71004" dir="2700000" algn="tl" rotWithShape="0">
              <a:schemeClr val="bg1">
                <a:lumMod val="75000"/>
                <a:lumOff val="25000"/>
                <a:alpha val="32010"/>
              </a:schemeClr>
            </a:outerShdw>
          </a:effectLst>
        </p:spPr>
        <p:txBody>
          <a:bodyPr vert="horz" lIns="91440" tIns="45720" rIns="91440" bIns="45720" rtlCol="0">
            <a:normAutofit/>
          </a:bodyPr>
          <a:lstStyle>
            <a:lvl1pPr>
              <a:defRPr lang="en-CN" dirty="0">
                <a:noFill/>
              </a:defRPr>
            </a:lvl1pPr>
          </a:lstStyle>
          <a:p>
            <a:pPr lvl="0"/>
            <a:endParaRPr lang="en-CN" dirty="0"/>
          </a:p>
        </p:txBody>
      </p:sp>
      <p:sp>
        <p:nvSpPr>
          <p:cNvPr id="14" name="TextBox 13">
            <a:extLst>
              <a:ext uri="{FF2B5EF4-FFF2-40B4-BE49-F238E27FC236}">
                <a16:creationId xmlns:a16="http://schemas.microsoft.com/office/drawing/2014/main" id="{5C3746F8-8BB5-770E-4F90-0F419C520F69}"/>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chemeClr val="tx1"/>
                </a:solidFill>
                <a:effectLst/>
                <a:latin typeface="Work Sans Medium" pitchFamily="2" charset="77"/>
              </a:rPr>
              <a:t>© </a:t>
            </a:r>
            <a:r>
              <a:rPr lang="en-US" sz="800" b="0" i="0" dirty="0" err="1">
                <a:solidFill>
                  <a:schemeClr val="tx1"/>
                </a:solidFill>
                <a:effectLst/>
                <a:latin typeface="Work Sans Medium" pitchFamily="2" charset="77"/>
              </a:rPr>
              <a:t>SoftWriters</a:t>
            </a:r>
            <a:r>
              <a:rPr lang="en-US" sz="800" b="0" i="0" dirty="0">
                <a:solidFill>
                  <a:schemeClr val="tx1"/>
                </a:solidFill>
                <a:effectLst/>
                <a:latin typeface="Work Sans Medium" pitchFamily="2" charset="77"/>
              </a:rPr>
              <a:t>, Inc | Confidential: Do Not Distribute</a:t>
            </a:r>
            <a:endParaRPr lang="en-US" sz="800" dirty="0">
              <a:solidFill>
                <a:schemeClr val="tx1"/>
              </a:solidFill>
              <a:latin typeface="Work Sans Medium" pitchFamily="2" charset="77"/>
            </a:endParaRPr>
          </a:p>
        </p:txBody>
      </p:sp>
      <p:pic>
        <p:nvPicPr>
          <p:cNvPr id="2" name="Picture 1" descr="SoftWriters Logo Black">
            <a:extLst>
              <a:ext uri="{FF2B5EF4-FFF2-40B4-BE49-F238E27FC236}">
                <a16:creationId xmlns:a16="http://schemas.microsoft.com/office/drawing/2014/main" id="{9F658A1D-CC8E-76AA-2AA2-B4C9DB6DF4EC}"/>
              </a:ext>
            </a:extLst>
          </p:cNvPr>
          <p:cNvPicPr>
            <a:picLocks noChangeAspect="1"/>
          </p:cNvPicPr>
          <p:nvPr userDrawn="1"/>
        </p:nvPicPr>
        <p:blipFill>
          <a:blip r:embed="rId3"/>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2262364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 Image_2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660869-AB4A-B9E6-12BF-2901527FADA0}"/>
              </a:ext>
            </a:extLst>
          </p:cNvPr>
          <p:cNvSpPr txBox="1"/>
          <p:nvPr userDrawn="1"/>
        </p:nvSpPr>
        <p:spPr>
          <a:xfrm>
            <a:off x="-2750852" y="3816701"/>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2" name="Picture Placeholder 16">
            <a:extLst>
              <a:ext uri="{FF2B5EF4-FFF2-40B4-BE49-F238E27FC236}">
                <a16:creationId xmlns:a16="http://schemas.microsoft.com/office/drawing/2014/main" id="{28A60F94-631E-AC9E-84D5-ADE2E34D4935}"/>
              </a:ext>
            </a:extLst>
          </p:cNvPr>
          <p:cNvSpPr>
            <a:spLocks noGrp="1"/>
          </p:cNvSpPr>
          <p:nvPr>
            <p:ph type="pic" sz="quarter" idx="20"/>
          </p:nvPr>
        </p:nvSpPr>
        <p:spPr>
          <a:xfrm>
            <a:off x="1231907" y="3118763"/>
            <a:ext cx="4742892" cy="2689608"/>
          </a:xfrm>
          <a:prstGeom prst="roundRect">
            <a:avLst>
              <a:gd name="adj" fmla="val 5395"/>
            </a:avLst>
          </a:prstGeom>
          <a:noFill/>
          <a:effectLst>
            <a:outerShdw blurRad="517128" dist="71004" dir="2700000" algn="tl" rotWithShape="0">
              <a:schemeClr val="bg1">
                <a:lumMod val="75000"/>
                <a:lumOff val="25000"/>
                <a:alpha val="32010"/>
              </a:schemeClr>
            </a:outerShdw>
          </a:effectLst>
        </p:spPr>
        <p:txBody>
          <a:bodyPr vert="horz" lIns="91440" tIns="45720" rIns="91440" bIns="45720" rtlCol="0">
            <a:normAutofit/>
          </a:bodyPr>
          <a:lstStyle>
            <a:lvl1pPr>
              <a:defRPr lang="en-CN" dirty="0">
                <a:noFill/>
              </a:defRPr>
            </a:lvl1pPr>
          </a:lstStyle>
          <a:p>
            <a:pPr lvl="0"/>
            <a:endParaRPr lang="en-CN" dirty="0"/>
          </a:p>
        </p:txBody>
      </p:sp>
      <p:sp>
        <p:nvSpPr>
          <p:cNvPr id="7" name="Text Placeholder 15">
            <a:extLst>
              <a:ext uri="{FF2B5EF4-FFF2-40B4-BE49-F238E27FC236}">
                <a16:creationId xmlns:a16="http://schemas.microsoft.com/office/drawing/2014/main" id="{38EB91B6-A9F1-D41E-6E3F-002FE0E34CF7}"/>
              </a:ext>
            </a:extLst>
          </p:cNvPr>
          <p:cNvSpPr>
            <a:spLocks noGrp="1"/>
          </p:cNvSpPr>
          <p:nvPr>
            <p:ph type="body" sz="quarter" idx="33" hasCustomPrompt="1"/>
          </p:nvPr>
        </p:nvSpPr>
        <p:spPr>
          <a:xfrm>
            <a:off x="673100" y="752169"/>
            <a:ext cx="4074316" cy="1198050"/>
          </a:xfrm>
          <a:prstGeom prst="rect">
            <a:avLst/>
          </a:prstGeom>
          <a:noFill/>
        </p:spPr>
        <p:txBody>
          <a:bodyPr vert="horz" wrap="square" lIns="91440" tIns="45720" rIns="91440" bIns="45720" rtlCol="0" anchor="b" anchorCtr="0">
            <a:noAutofit/>
          </a:bodyPr>
          <a:lstStyle>
            <a:lvl1pPr>
              <a:defRPr lang="en-GB" sz="4000" b="0" i="0" dirty="0">
                <a:solidFill>
                  <a:schemeClr val="tx1"/>
                </a:solidFill>
                <a:latin typeface="Work Sans Light" pitchFamily="2" charset="77"/>
              </a:defRPr>
            </a:lvl1pPr>
          </a:lstStyle>
          <a:p>
            <a:pPr marL="0" lvl="0" indent="0">
              <a:spcBef>
                <a:spcPts val="0"/>
              </a:spcBef>
              <a:buNone/>
            </a:pPr>
            <a:r>
              <a:rPr lang="en-GB" dirty="0"/>
              <a:t>Click to edit title text</a:t>
            </a:r>
          </a:p>
        </p:txBody>
      </p:sp>
      <p:sp>
        <p:nvSpPr>
          <p:cNvPr id="8" name="Text Placeholder 15">
            <a:extLst>
              <a:ext uri="{FF2B5EF4-FFF2-40B4-BE49-F238E27FC236}">
                <a16:creationId xmlns:a16="http://schemas.microsoft.com/office/drawing/2014/main" id="{C37592F0-3CAD-F6D1-DD77-818C6018594F}"/>
              </a:ext>
            </a:extLst>
          </p:cNvPr>
          <p:cNvSpPr>
            <a:spLocks noGrp="1"/>
          </p:cNvSpPr>
          <p:nvPr>
            <p:ph type="body" sz="quarter" idx="40" hasCustomPrompt="1"/>
          </p:nvPr>
        </p:nvSpPr>
        <p:spPr>
          <a:xfrm>
            <a:off x="673099" y="2059060"/>
            <a:ext cx="4074317" cy="674966"/>
          </a:xfrm>
          <a:prstGeom prst="rect">
            <a:avLst/>
          </a:prstGeom>
        </p:spPr>
        <p:txBody>
          <a:bodyPr anchor="t">
            <a:noAutofit/>
          </a:bodyPr>
          <a:lstStyle>
            <a:lvl1pPr marL="0" marR="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sz="1200" b="0" i="0">
                <a:solidFill>
                  <a:schemeClr val="tx1"/>
                </a:solidFill>
                <a:latin typeface="Work Sans Light" pitchFamily="2" charset="77"/>
                <a:ea typeface="Inter" panose="02000503000000020004" pitchFamily="2" charset="0"/>
              </a:defRPr>
            </a:lvl1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GB" dirty="0"/>
              <a:t>Add text</a:t>
            </a:r>
          </a:p>
          <a:p>
            <a:pPr lvl="0"/>
            <a:endParaRPr lang="en-GB" dirty="0"/>
          </a:p>
        </p:txBody>
      </p:sp>
      <p:sp>
        <p:nvSpPr>
          <p:cNvPr id="3" name="Text Placeholder 15">
            <a:extLst>
              <a:ext uri="{FF2B5EF4-FFF2-40B4-BE49-F238E27FC236}">
                <a16:creationId xmlns:a16="http://schemas.microsoft.com/office/drawing/2014/main" id="{73D91446-CD92-3A85-C000-E65BD83DB48F}"/>
              </a:ext>
            </a:extLst>
          </p:cNvPr>
          <p:cNvSpPr>
            <a:spLocks noGrp="1"/>
          </p:cNvSpPr>
          <p:nvPr>
            <p:ph type="body" sz="quarter" idx="34" hasCustomPrompt="1"/>
          </p:nvPr>
        </p:nvSpPr>
        <p:spPr>
          <a:xfrm>
            <a:off x="7027299" y="1392095"/>
            <a:ext cx="4491601" cy="674966"/>
          </a:xfrm>
          <a:prstGeom prst="rect">
            <a:avLst/>
          </a:prstGeom>
        </p:spPr>
        <p:txBody>
          <a:bodyPr anchor="t">
            <a:noAutofit/>
          </a:bodyPr>
          <a:lstStyle>
            <a:lvl1pPr marL="0" indent="0">
              <a:lnSpc>
                <a:spcPct val="114000"/>
              </a:lnSpc>
              <a:spcBef>
                <a:spcPts val="0"/>
              </a:spcBef>
              <a:buNone/>
              <a:defRPr sz="1400" b="0" i="0">
                <a:solidFill>
                  <a:srgbClr val="171B1D"/>
                </a:solidFill>
                <a:latin typeface="Work Sans Light" pitchFamily="2" charset="77"/>
                <a:ea typeface="Inter" panose="02000503000000020004" pitchFamily="2" charset="0"/>
              </a:defRPr>
            </a:lvl1pPr>
          </a:lstStyle>
          <a:p>
            <a:pPr lvl="0"/>
            <a:r>
              <a:rPr lang="en-GB" dirty="0"/>
              <a:t>Add text</a:t>
            </a:r>
          </a:p>
        </p:txBody>
      </p:sp>
      <p:sp>
        <p:nvSpPr>
          <p:cNvPr id="11" name="Text Placeholder 15">
            <a:extLst>
              <a:ext uri="{FF2B5EF4-FFF2-40B4-BE49-F238E27FC236}">
                <a16:creationId xmlns:a16="http://schemas.microsoft.com/office/drawing/2014/main" id="{17DECE0B-7A4D-0A84-86B9-29A93D9CABA6}"/>
              </a:ext>
            </a:extLst>
          </p:cNvPr>
          <p:cNvSpPr>
            <a:spLocks noGrp="1"/>
          </p:cNvSpPr>
          <p:nvPr>
            <p:ph type="body" sz="quarter" idx="35" hasCustomPrompt="1"/>
          </p:nvPr>
        </p:nvSpPr>
        <p:spPr>
          <a:xfrm>
            <a:off x="7027298" y="976413"/>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13" name="Text Placeholder 15">
            <a:extLst>
              <a:ext uri="{FF2B5EF4-FFF2-40B4-BE49-F238E27FC236}">
                <a16:creationId xmlns:a16="http://schemas.microsoft.com/office/drawing/2014/main" id="{AFFA655A-F3C8-70E1-5E33-DBD8C16CDBB1}"/>
              </a:ext>
            </a:extLst>
          </p:cNvPr>
          <p:cNvSpPr>
            <a:spLocks noGrp="1"/>
          </p:cNvSpPr>
          <p:nvPr>
            <p:ph type="body" sz="quarter" idx="36" hasCustomPrompt="1"/>
          </p:nvPr>
        </p:nvSpPr>
        <p:spPr>
          <a:xfrm>
            <a:off x="7027299" y="3087851"/>
            <a:ext cx="4491601" cy="674966"/>
          </a:xfrm>
          <a:prstGeom prst="rect">
            <a:avLst/>
          </a:prstGeom>
        </p:spPr>
        <p:txBody>
          <a:bodyPr anchor="t">
            <a:noAutofit/>
          </a:bodyPr>
          <a:lstStyle>
            <a:lvl1pPr marL="0" marR="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sz="1400" b="0" i="0">
                <a:solidFill>
                  <a:srgbClr val="171B1D"/>
                </a:solidFill>
                <a:latin typeface="Work Sans Light" pitchFamily="2" charset="77"/>
                <a:ea typeface="Inter" panose="02000503000000020004" pitchFamily="2" charset="0"/>
              </a:defRPr>
            </a:lvl1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GB" dirty="0"/>
              <a:t>Add text</a:t>
            </a:r>
          </a:p>
          <a:p>
            <a:pPr lvl="0"/>
            <a:endParaRPr lang="en-GB" dirty="0"/>
          </a:p>
        </p:txBody>
      </p:sp>
      <p:sp>
        <p:nvSpPr>
          <p:cNvPr id="14" name="Text Placeholder 15">
            <a:extLst>
              <a:ext uri="{FF2B5EF4-FFF2-40B4-BE49-F238E27FC236}">
                <a16:creationId xmlns:a16="http://schemas.microsoft.com/office/drawing/2014/main" id="{674DECB3-FECF-6112-7627-44FD5126218D}"/>
              </a:ext>
            </a:extLst>
          </p:cNvPr>
          <p:cNvSpPr>
            <a:spLocks noGrp="1"/>
          </p:cNvSpPr>
          <p:nvPr>
            <p:ph type="body" sz="quarter" idx="37" hasCustomPrompt="1"/>
          </p:nvPr>
        </p:nvSpPr>
        <p:spPr>
          <a:xfrm>
            <a:off x="7027298" y="2672169"/>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15" name="Text Placeholder 15">
            <a:extLst>
              <a:ext uri="{FF2B5EF4-FFF2-40B4-BE49-F238E27FC236}">
                <a16:creationId xmlns:a16="http://schemas.microsoft.com/office/drawing/2014/main" id="{5D2F7706-6EC4-1BDF-6471-57AFD08B1AB6}"/>
              </a:ext>
            </a:extLst>
          </p:cNvPr>
          <p:cNvSpPr>
            <a:spLocks noGrp="1"/>
          </p:cNvSpPr>
          <p:nvPr>
            <p:ph type="body" sz="quarter" idx="38" hasCustomPrompt="1"/>
          </p:nvPr>
        </p:nvSpPr>
        <p:spPr>
          <a:xfrm>
            <a:off x="7027299" y="4783607"/>
            <a:ext cx="4491601" cy="674966"/>
          </a:xfrm>
          <a:prstGeom prst="rect">
            <a:avLst/>
          </a:prstGeom>
        </p:spPr>
        <p:txBody>
          <a:bodyPr anchor="t">
            <a:noAutofit/>
          </a:bodyPr>
          <a:lstStyle>
            <a:lvl1pPr marL="0" marR="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sz="1400" b="0" i="0">
                <a:solidFill>
                  <a:srgbClr val="171B1D"/>
                </a:solidFill>
                <a:latin typeface="Work Sans Light" pitchFamily="2" charset="77"/>
                <a:ea typeface="Inter" panose="02000503000000020004" pitchFamily="2" charset="0"/>
              </a:defRPr>
            </a:lvl1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GB" dirty="0"/>
              <a:t>Add text</a:t>
            </a:r>
          </a:p>
          <a:p>
            <a:pPr lvl="0"/>
            <a:endParaRPr lang="en-GB" dirty="0"/>
          </a:p>
        </p:txBody>
      </p:sp>
      <p:sp>
        <p:nvSpPr>
          <p:cNvPr id="16" name="Text Placeholder 15">
            <a:extLst>
              <a:ext uri="{FF2B5EF4-FFF2-40B4-BE49-F238E27FC236}">
                <a16:creationId xmlns:a16="http://schemas.microsoft.com/office/drawing/2014/main" id="{8E85E592-BDB7-873D-D7C6-74190C5C431B}"/>
              </a:ext>
            </a:extLst>
          </p:cNvPr>
          <p:cNvSpPr>
            <a:spLocks noGrp="1"/>
          </p:cNvSpPr>
          <p:nvPr>
            <p:ph type="body" sz="quarter" idx="39" hasCustomPrompt="1"/>
          </p:nvPr>
        </p:nvSpPr>
        <p:spPr>
          <a:xfrm>
            <a:off x="7027298" y="4367925"/>
            <a:ext cx="2185281" cy="366072"/>
          </a:xfrm>
          <a:prstGeom prst="rect">
            <a:avLst/>
          </a:prstGeom>
        </p:spPr>
        <p:txBody>
          <a:bodyPr anchor="t">
            <a:noAutofit/>
          </a:bodyPr>
          <a:lstStyle>
            <a:lvl1pPr marL="0" indent="0">
              <a:lnSpc>
                <a:spcPts val="2000"/>
              </a:lnSpc>
              <a:buNone/>
              <a:defRPr sz="1600" b="1" i="0">
                <a:solidFill>
                  <a:srgbClr val="F37C40"/>
                </a:solidFill>
                <a:latin typeface="Work Sans SemiBold" pitchFamily="2" charset="77"/>
                <a:ea typeface="Inter Medium" panose="02000503000000020004" pitchFamily="2" charset="0"/>
              </a:defRPr>
            </a:lvl1pPr>
          </a:lstStyle>
          <a:p>
            <a:pPr lvl="0"/>
            <a:r>
              <a:rPr lang="en-GB" dirty="0"/>
              <a:t>CLIK TO ADD TITLE</a:t>
            </a:r>
          </a:p>
        </p:txBody>
      </p:sp>
      <p:sp>
        <p:nvSpPr>
          <p:cNvPr id="18" name="Slide Number Placeholder 5">
            <a:extLst>
              <a:ext uri="{FF2B5EF4-FFF2-40B4-BE49-F238E27FC236}">
                <a16:creationId xmlns:a16="http://schemas.microsoft.com/office/drawing/2014/main" id="{EF73FDCA-9BD7-97F2-9FFC-E858CB43C803}"/>
              </a:ext>
            </a:extLst>
          </p:cNvPr>
          <p:cNvSpPr txBox="1">
            <a:spLocks/>
          </p:cNvSpPr>
          <p:nvPr userDrawn="1"/>
        </p:nvSpPr>
        <p:spPr>
          <a:xfrm>
            <a:off x="7979597" y="6296800"/>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bg1"/>
                </a:solidFill>
                <a:latin typeface="Work Sans Medium" pitchFamily="2" charset="77"/>
              </a:rPr>
              <a:pPr/>
              <a:t>‹#›</a:t>
            </a:fld>
            <a:endParaRPr lang="en-PT" b="0" i="0" dirty="0">
              <a:solidFill>
                <a:schemeClr val="bg1"/>
              </a:solidFill>
              <a:latin typeface="Work Sans Medium" pitchFamily="2" charset="77"/>
            </a:endParaRPr>
          </a:p>
        </p:txBody>
      </p:sp>
      <p:sp>
        <p:nvSpPr>
          <p:cNvPr id="19" name="TextBox 18">
            <a:extLst>
              <a:ext uri="{FF2B5EF4-FFF2-40B4-BE49-F238E27FC236}">
                <a16:creationId xmlns:a16="http://schemas.microsoft.com/office/drawing/2014/main" id="{AAA688C1-AA6E-F80C-B4D5-03C838889197}"/>
              </a:ext>
            </a:extLst>
          </p:cNvPr>
          <p:cNvSpPr txBox="1"/>
          <p:nvPr userDrawn="1"/>
        </p:nvSpPr>
        <p:spPr>
          <a:xfrm>
            <a:off x="3920228" y="6387414"/>
            <a:ext cx="7471062" cy="215444"/>
          </a:xfrm>
          <a:prstGeom prst="rect">
            <a:avLst/>
          </a:prstGeom>
          <a:noFill/>
        </p:spPr>
        <p:txBody>
          <a:bodyPr wrap="square">
            <a:spAutoFit/>
          </a:bodyPr>
          <a:lstStyle/>
          <a:p>
            <a:pPr algn="r"/>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sp>
        <p:nvSpPr>
          <p:cNvPr id="20" name="Text Placeholder 15">
            <a:extLst>
              <a:ext uri="{FF2B5EF4-FFF2-40B4-BE49-F238E27FC236}">
                <a16:creationId xmlns:a16="http://schemas.microsoft.com/office/drawing/2014/main" id="{2B000A74-ADD0-4D2E-5124-7F308F4D8A28}"/>
              </a:ext>
            </a:extLst>
          </p:cNvPr>
          <p:cNvSpPr>
            <a:spLocks noGrp="1"/>
          </p:cNvSpPr>
          <p:nvPr>
            <p:ph type="body" sz="quarter" idx="50"/>
          </p:nvPr>
        </p:nvSpPr>
        <p:spPr>
          <a:xfrm>
            <a:off x="1009861" y="2901920"/>
            <a:ext cx="5186984" cy="3103850"/>
          </a:xfrm>
          <a:prstGeom prst="roundRect">
            <a:avLst>
              <a:gd name="adj" fmla="val 7380"/>
            </a:avLst>
          </a:prstGeom>
          <a:gradFill>
            <a:gsLst>
              <a:gs pos="0">
                <a:srgbClr val="1F2325">
                  <a:alpha val="50000"/>
                </a:srgbClr>
              </a:gs>
              <a:gs pos="98000">
                <a:schemeClr val="bg1">
                  <a:lumMod val="65000"/>
                  <a:lumOff val="35000"/>
                  <a:alpha val="21771"/>
                </a:schemeClr>
              </a:gs>
            </a:gsLst>
            <a:lin ang="18000000" scaled="0"/>
          </a:gradFill>
          <a:ln w="19050">
            <a:solidFill>
              <a:schemeClr val="bg1">
                <a:lumMod val="65000"/>
                <a:lumOff val="35000"/>
              </a:schemeClr>
            </a:solidFill>
          </a:ln>
          <a:effectLst>
            <a:outerShdw blurRad="317500" dist="25400" dir="3000000" algn="tl" rotWithShape="0">
              <a:prstClr val="black">
                <a:alpha val="25000"/>
              </a:prstClr>
            </a:outerShdw>
          </a:effectLst>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tx2">
                    <a:lumMod val="40000"/>
                    <a:lumOff val="60000"/>
                  </a:schemeClr>
                </a:solidFill>
                <a:latin typeface="Work Sans Light" pitchFamily="2" charset="77"/>
                <a:ea typeface="Work Sans Light" pitchFamily="2" charset="77"/>
              </a:defRPr>
            </a:lvl1pPr>
          </a:lstStyle>
          <a:p>
            <a:pPr lvl="0"/>
            <a:endParaRPr lang="en-GB" dirty="0"/>
          </a:p>
        </p:txBody>
      </p:sp>
      <p:pic>
        <p:nvPicPr>
          <p:cNvPr id="6" name="Picture 5" descr="SoftWriters Logo&#10;">
            <a:extLst>
              <a:ext uri="{FF2B5EF4-FFF2-40B4-BE49-F238E27FC236}">
                <a16:creationId xmlns:a16="http://schemas.microsoft.com/office/drawing/2014/main" id="{6E8F046F-59F6-DB96-2F2C-609049C34323}"/>
              </a:ext>
            </a:extLst>
          </p:cNvPr>
          <p:cNvPicPr>
            <a:picLocks noChangeAspect="1"/>
          </p:cNvPicPr>
          <p:nvPr userDrawn="1"/>
        </p:nvPicPr>
        <p:blipFill>
          <a:blip r:embed="rId3"/>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419571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low Chart (Black)">
    <p:bg>
      <p:bgPr>
        <a:solidFill>
          <a:srgbClr val="171B1D"/>
        </a:solidFill>
        <a:effectLst/>
      </p:bgPr>
    </p:bg>
    <p:spTree>
      <p:nvGrpSpPr>
        <p:cNvPr id="1" name=""/>
        <p:cNvGrpSpPr/>
        <p:nvPr/>
      </p:nvGrpSpPr>
      <p:grpSpPr>
        <a:xfrm>
          <a:off x="0" y="0"/>
          <a:ext cx="0" cy="0"/>
          <a:chOff x="0" y="0"/>
          <a:chExt cx="0" cy="0"/>
        </a:xfrm>
      </p:grpSpPr>
      <p:sp>
        <p:nvSpPr>
          <p:cNvPr id="10" name="Text Placeholder 15">
            <a:extLst>
              <a:ext uri="{FF2B5EF4-FFF2-40B4-BE49-F238E27FC236}">
                <a16:creationId xmlns:a16="http://schemas.microsoft.com/office/drawing/2014/main" id="{CA93CCC9-EA5D-2453-5AA9-2D250B66D3E1}"/>
              </a:ext>
            </a:extLst>
          </p:cNvPr>
          <p:cNvSpPr>
            <a:spLocks noGrp="1"/>
          </p:cNvSpPr>
          <p:nvPr>
            <p:ph type="body" sz="quarter" idx="52" hasCustomPrompt="1"/>
          </p:nvPr>
        </p:nvSpPr>
        <p:spPr>
          <a:xfrm>
            <a:off x="8046648" y="2084264"/>
            <a:ext cx="3478254" cy="3554302"/>
          </a:xfrm>
          <a:prstGeom prst="roundRect">
            <a:avLst>
              <a:gd name="adj" fmla="val 10217"/>
            </a:avLst>
          </a:prstGeom>
          <a:gradFill>
            <a:gsLst>
              <a:gs pos="0">
                <a:srgbClr val="1F2325">
                  <a:alpha val="21660"/>
                </a:srgbClr>
              </a:gs>
              <a:gs pos="100000">
                <a:schemeClr val="bg1">
                  <a:lumMod val="65000"/>
                  <a:lumOff val="35000"/>
                  <a:alpha val="72038"/>
                </a:schemeClr>
              </a:gs>
            </a:gsLst>
            <a:lin ang="18000000" scaled="0"/>
          </a:gradFill>
          <a:ln w="19050">
            <a:solidFill>
              <a:schemeClr val="bg1">
                <a:lumMod val="65000"/>
                <a:lumOff val="35000"/>
              </a:schemeClr>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tx1"/>
                </a:solidFill>
                <a:latin typeface="Work Sans Light" pitchFamily="2" charset="77"/>
                <a:ea typeface="Work Sans Light" pitchFamily="2" charset="77"/>
              </a:defRPr>
            </a:lvl1pPr>
          </a:lstStyle>
          <a:p>
            <a:pPr lvl="0"/>
            <a:r>
              <a:rPr lang="en-GB" dirty="0"/>
              <a:t>CLICK TO EDIT TITLE</a:t>
            </a:r>
          </a:p>
        </p:txBody>
      </p:sp>
      <p:sp>
        <p:nvSpPr>
          <p:cNvPr id="9" name="Text Placeholder 15">
            <a:extLst>
              <a:ext uri="{FF2B5EF4-FFF2-40B4-BE49-F238E27FC236}">
                <a16:creationId xmlns:a16="http://schemas.microsoft.com/office/drawing/2014/main" id="{2CDAE94F-57E0-2FFD-7398-02E89335FDD2}"/>
              </a:ext>
            </a:extLst>
          </p:cNvPr>
          <p:cNvSpPr>
            <a:spLocks noGrp="1"/>
          </p:cNvSpPr>
          <p:nvPr>
            <p:ph type="body" sz="quarter" idx="51" hasCustomPrompt="1"/>
          </p:nvPr>
        </p:nvSpPr>
        <p:spPr>
          <a:xfrm>
            <a:off x="4337835" y="2084264"/>
            <a:ext cx="3478254" cy="3554302"/>
          </a:xfrm>
          <a:prstGeom prst="roundRect">
            <a:avLst>
              <a:gd name="adj" fmla="val 10217"/>
            </a:avLst>
          </a:prstGeom>
          <a:gradFill>
            <a:gsLst>
              <a:gs pos="0">
                <a:srgbClr val="1F2325">
                  <a:alpha val="21660"/>
                </a:srgbClr>
              </a:gs>
              <a:gs pos="100000">
                <a:schemeClr val="bg1">
                  <a:lumMod val="65000"/>
                  <a:lumOff val="35000"/>
                  <a:alpha val="72038"/>
                </a:schemeClr>
              </a:gs>
            </a:gsLst>
            <a:lin ang="18000000" scaled="0"/>
          </a:gradFill>
          <a:ln w="19050">
            <a:solidFill>
              <a:schemeClr val="bg1">
                <a:lumMod val="65000"/>
                <a:lumOff val="35000"/>
              </a:schemeClr>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tx1"/>
                </a:solidFill>
                <a:latin typeface="Work Sans Light" pitchFamily="2" charset="77"/>
                <a:ea typeface="Work Sans Light" pitchFamily="2" charset="77"/>
              </a:defRPr>
            </a:lvl1pPr>
          </a:lstStyle>
          <a:p>
            <a:pPr lvl="0"/>
            <a:r>
              <a:rPr lang="en-GB" dirty="0"/>
              <a:t>CLICK TO EDIT TITLE</a:t>
            </a:r>
          </a:p>
        </p:txBody>
      </p:sp>
      <p:sp>
        <p:nvSpPr>
          <p:cNvPr id="8" name="Text Placeholder 15">
            <a:extLst>
              <a:ext uri="{FF2B5EF4-FFF2-40B4-BE49-F238E27FC236}">
                <a16:creationId xmlns:a16="http://schemas.microsoft.com/office/drawing/2014/main" id="{BC688D71-12BE-EA78-2D66-ACEB5DBE29E7}"/>
              </a:ext>
            </a:extLst>
          </p:cNvPr>
          <p:cNvSpPr>
            <a:spLocks noGrp="1"/>
          </p:cNvSpPr>
          <p:nvPr>
            <p:ph type="body" sz="quarter" idx="50" hasCustomPrompt="1"/>
          </p:nvPr>
        </p:nvSpPr>
        <p:spPr>
          <a:xfrm>
            <a:off x="667098" y="2084264"/>
            <a:ext cx="3478254" cy="3554302"/>
          </a:xfrm>
          <a:prstGeom prst="roundRect">
            <a:avLst>
              <a:gd name="adj" fmla="val 10217"/>
            </a:avLst>
          </a:prstGeom>
          <a:gradFill>
            <a:gsLst>
              <a:gs pos="0">
                <a:srgbClr val="1F2325">
                  <a:alpha val="21660"/>
                </a:srgbClr>
              </a:gs>
              <a:gs pos="100000">
                <a:schemeClr val="bg1">
                  <a:lumMod val="65000"/>
                  <a:lumOff val="35000"/>
                  <a:alpha val="72038"/>
                </a:schemeClr>
              </a:gs>
            </a:gsLst>
            <a:lin ang="18000000" scaled="0"/>
          </a:gradFill>
          <a:ln w="19050">
            <a:solidFill>
              <a:schemeClr val="bg1">
                <a:lumMod val="65000"/>
                <a:lumOff val="35000"/>
              </a:schemeClr>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chemeClr val="tx1"/>
                </a:solidFill>
                <a:latin typeface="Work Sans Light" pitchFamily="2" charset="77"/>
                <a:ea typeface="Work Sans Light" pitchFamily="2" charset="77"/>
              </a:defRPr>
            </a:lvl1pPr>
          </a:lstStyle>
          <a:p>
            <a:pPr lvl="0"/>
            <a:r>
              <a:rPr lang="en-GB" dirty="0"/>
              <a:t>CLICK TO EDIT TITLE</a:t>
            </a:r>
          </a:p>
        </p:txBody>
      </p:sp>
      <p:sp>
        <p:nvSpPr>
          <p:cNvPr id="22" name="Text Placeholder 15">
            <a:extLst>
              <a:ext uri="{FF2B5EF4-FFF2-40B4-BE49-F238E27FC236}">
                <a16:creationId xmlns:a16="http://schemas.microsoft.com/office/drawing/2014/main" id="{2EF141C4-3AE3-917B-7F58-2C5EB69ECA06}"/>
              </a:ext>
            </a:extLst>
          </p:cNvPr>
          <p:cNvSpPr>
            <a:spLocks noGrp="1"/>
          </p:cNvSpPr>
          <p:nvPr>
            <p:ph type="body" sz="quarter" idx="33" hasCustomPrompt="1"/>
          </p:nvPr>
        </p:nvSpPr>
        <p:spPr>
          <a:xfrm>
            <a:off x="667101" y="975227"/>
            <a:ext cx="8346076" cy="967106"/>
          </a:xfrm>
          <a:prstGeom prst="rect">
            <a:avLst/>
          </a:prstGeom>
        </p:spPr>
        <p:txBody>
          <a:bodyPr anchor="t">
            <a:normAutofit/>
          </a:bodyPr>
          <a:lstStyle>
            <a:lvl1pPr marL="0" indent="0">
              <a:lnSpc>
                <a:spcPts val="5500"/>
              </a:lnSpc>
              <a:spcBef>
                <a:spcPts val="0"/>
              </a:spcBef>
              <a:buNone/>
              <a:defRPr sz="4400" b="0" i="0">
                <a:solidFill>
                  <a:schemeClr val="tx1"/>
                </a:solidFill>
                <a:latin typeface="Work Sans Light" pitchFamily="2" charset="77"/>
              </a:defRPr>
            </a:lvl1pPr>
          </a:lstStyle>
          <a:p>
            <a:pPr lvl="0"/>
            <a:r>
              <a:rPr lang="en-GB" dirty="0"/>
              <a:t>Click to edit title text</a:t>
            </a:r>
          </a:p>
        </p:txBody>
      </p:sp>
      <p:sp>
        <p:nvSpPr>
          <p:cNvPr id="27" name="文本占位符 4">
            <a:extLst>
              <a:ext uri="{FF2B5EF4-FFF2-40B4-BE49-F238E27FC236}">
                <a16:creationId xmlns:a16="http://schemas.microsoft.com/office/drawing/2014/main" id="{79C90398-0F13-99BB-BBD6-08DF33BF20E8}"/>
              </a:ext>
            </a:extLst>
          </p:cNvPr>
          <p:cNvSpPr>
            <a:spLocks noGrp="1"/>
          </p:cNvSpPr>
          <p:nvPr>
            <p:ph type="body" idx="28" hasCustomPrompt="1"/>
          </p:nvPr>
        </p:nvSpPr>
        <p:spPr>
          <a:xfrm>
            <a:off x="1000928" y="3817450"/>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28" name="文本占位符 4">
            <a:extLst>
              <a:ext uri="{FF2B5EF4-FFF2-40B4-BE49-F238E27FC236}">
                <a16:creationId xmlns:a16="http://schemas.microsoft.com/office/drawing/2014/main" id="{B784CF08-23B7-C5A0-8051-37E7C7B97BE6}"/>
              </a:ext>
            </a:extLst>
          </p:cNvPr>
          <p:cNvSpPr>
            <a:spLocks noGrp="1"/>
          </p:cNvSpPr>
          <p:nvPr>
            <p:ph type="body" idx="29" hasCustomPrompt="1"/>
          </p:nvPr>
        </p:nvSpPr>
        <p:spPr>
          <a:xfrm>
            <a:off x="1000928" y="4356750"/>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chemeClr val="tx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30" name="文本占位符 4">
            <a:extLst>
              <a:ext uri="{FF2B5EF4-FFF2-40B4-BE49-F238E27FC236}">
                <a16:creationId xmlns:a16="http://schemas.microsoft.com/office/drawing/2014/main" id="{B0A8F17D-98D5-643F-EFF6-7C6F296FF1EB}"/>
              </a:ext>
            </a:extLst>
          </p:cNvPr>
          <p:cNvSpPr>
            <a:spLocks noGrp="1"/>
          </p:cNvSpPr>
          <p:nvPr>
            <p:ph type="body" idx="35" hasCustomPrompt="1"/>
          </p:nvPr>
        </p:nvSpPr>
        <p:spPr>
          <a:xfrm>
            <a:off x="4671668" y="3817450"/>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31" name="文本占位符 4">
            <a:extLst>
              <a:ext uri="{FF2B5EF4-FFF2-40B4-BE49-F238E27FC236}">
                <a16:creationId xmlns:a16="http://schemas.microsoft.com/office/drawing/2014/main" id="{1A55D34F-B285-AE0E-6F82-1813156421C2}"/>
              </a:ext>
            </a:extLst>
          </p:cNvPr>
          <p:cNvSpPr>
            <a:spLocks noGrp="1"/>
          </p:cNvSpPr>
          <p:nvPr>
            <p:ph type="body" idx="36" hasCustomPrompt="1"/>
          </p:nvPr>
        </p:nvSpPr>
        <p:spPr>
          <a:xfrm>
            <a:off x="4671668" y="4356750"/>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chemeClr val="tx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33" name="文本占位符 4">
            <a:extLst>
              <a:ext uri="{FF2B5EF4-FFF2-40B4-BE49-F238E27FC236}">
                <a16:creationId xmlns:a16="http://schemas.microsoft.com/office/drawing/2014/main" id="{DCB6532E-295D-020A-9590-EF7EA9CA6BCF}"/>
              </a:ext>
            </a:extLst>
          </p:cNvPr>
          <p:cNvSpPr>
            <a:spLocks noGrp="1"/>
          </p:cNvSpPr>
          <p:nvPr>
            <p:ph type="body" idx="38" hasCustomPrompt="1"/>
          </p:nvPr>
        </p:nvSpPr>
        <p:spPr>
          <a:xfrm>
            <a:off x="8342408" y="3817450"/>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34" name="文本占位符 4">
            <a:extLst>
              <a:ext uri="{FF2B5EF4-FFF2-40B4-BE49-F238E27FC236}">
                <a16:creationId xmlns:a16="http://schemas.microsoft.com/office/drawing/2014/main" id="{B092F187-10EE-3AEA-4CF4-B7DCBC4BD66F}"/>
              </a:ext>
            </a:extLst>
          </p:cNvPr>
          <p:cNvSpPr>
            <a:spLocks noGrp="1"/>
          </p:cNvSpPr>
          <p:nvPr>
            <p:ph type="body" idx="39" hasCustomPrompt="1"/>
          </p:nvPr>
        </p:nvSpPr>
        <p:spPr>
          <a:xfrm>
            <a:off x="8342408" y="4356750"/>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chemeClr val="tx1"/>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6" name="Slide Number Placeholder 5">
            <a:extLst>
              <a:ext uri="{FF2B5EF4-FFF2-40B4-BE49-F238E27FC236}">
                <a16:creationId xmlns:a16="http://schemas.microsoft.com/office/drawing/2014/main" id="{7A353AAF-03DB-1154-10F0-B1B4CDCC5C53}"/>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7" name="TextBox 6">
            <a:extLst>
              <a:ext uri="{FF2B5EF4-FFF2-40B4-BE49-F238E27FC236}">
                <a16:creationId xmlns:a16="http://schemas.microsoft.com/office/drawing/2014/main" id="{4E80F775-09D6-FF17-2CAE-353282C504EE}"/>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3" name="Picture 2" descr="SoftWriters Logo&#10;">
            <a:extLst>
              <a:ext uri="{FF2B5EF4-FFF2-40B4-BE49-F238E27FC236}">
                <a16:creationId xmlns:a16="http://schemas.microsoft.com/office/drawing/2014/main" id="{C6B1FF66-1CE8-6DCF-C05C-4216B8CE22F8}"/>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430176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low Chart (White)">
    <p:bg>
      <p:bgPr>
        <a:solidFill>
          <a:schemeClr val="tx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F3B1DE45-561C-4E70-BCD5-F0B1CAD02A91}"/>
              </a:ext>
            </a:extLst>
          </p:cNvPr>
          <p:cNvSpPr>
            <a:spLocks noGrp="1"/>
          </p:cNvSpPr>
          <p:nvPr>
            <p:ph type="body" sz="quarter" idx="51" hasCustomPrompt="1"/>
          </p:nvPr>
        </p:nvSpPr>
        <p:spPr>
          <a:xfrm>
            <a:off x="4346422" y="2141101"/>
            <a:ext cx="3478254" cy="3554302"/>
          </a:xfrm>
          <a:prstGeom prst="roundRect">
            <a:avLst>
              <a:gd name="adj" fmla="val 10217"/>
            </a:avLst>
          </a:prstGeom>
          <a:gradFill>
            <a:gsLst>
              <a:gs pos="0">
                <a:schemeClr val="tx1">
                  <a:lumMod val="85000"/>
                  <a:alpha val="38000"/>
                </a:schemeClr>
              </a:gs>
              <a:gs pos="99000">
                <a:srgbClr val="F1F3F4">
                  <a:alpha val="18084"/>
                </a:srgbClr>
              </a:gs>
            </a:gsLst>
            <a:lin ang="18000000" scaled="0"/>
          </a:gradFill>
          <a:ln w="19050">
            <a:solidFill>
              <a:srgbClr val="F1F3F4"/>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rgbClr val="171B1D"/>
                </a:solidFill>
                <a:latin typeface="Work Sans Light" pitchFamily="2" charset="77"/>
                <a:ea typeface="Work Sans Light" pitchFamily="2" charset="77"/>
              </a:defRPr>
            </a:lvl1pPr>
          </a:lstStyle>
          <a:p>
            <a:pPr lvl="0"/>
            <a:r>
              <a:rPr lang="en-GB" dirty="0"/>
              <a:t>CLICK TO EDIT TITLE</a:t>
            </a:r>
          </a:p>
        </p:txBody>
      </p:sp>
      <p:sp>
        <p:nvSpPr>
          <p:cNvPr id="17" name="Text Placeholder 15">
            <a:extLst>
              <a:ext uri="{FF2B5EF4-FFF2-40B4-BE49-F238E27FC236}">
                <a16:creationId xmlns:a16="http://schemas.microsoft.com/office/drawing/2014/main" id="{A622E3E3-D5FD-DEC1-C084-AC9CB51027F6}"/>
              </a:ext>
            </a:extLst>
          </p:cNvPr>
          <p:cNvSpPr>
            <a:spLocks noGrp="1"/>
          </p:cNvSpPr>
          <p:nvPr>
            <p:ph type="body" sz="quarter" idx="52" hasCustomPrompt="1"/>
          </p:nvPr>
        </p:nvSpPr>
        <p:spPr>
          <a:xfrm>
            <a:off x="8036197" y="2141101"/>
            <a:ext cx="3478254" cy="3554302"/>
          </a:xfrm>
          <a:prstGeom prst="roundRect">
            <a:avLst>
              <a:gd name="adj" fmla="val 10217"/>
            </a:avLst>
          </a:prstGeom>
          <a:gradFill>
            <a:gsLst>
              <a:gs pos="0">
                <a:schemeClr val="tx1">
                  <a:lumMod val="85000"/>
                  <a:alpha val="38000"/>
                </a:schemeClr>
              </a:gs>
              <a:gs pos="99000">
                <a:srgbClr val="F1F3F4">
                  <a:alpha val="18084"/>
                </a:srgbClr>
              </a:gs>
            </a:gsLst>
            <a:lin ang="18000000" scaled="0"/>
          </a:gradFill>
          <a:ln w="19050">
            <a:solidFill>
              <a:srgbClr val="F1F3F4"/>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rgbClr val="171B1D"/>
                </a:solidFill>
                <a:latin typeface="Work Sans Light" pitchFamily="2" charset="77"/>
                <a:ea typeface="Work Sans Light" pitchFamily="2" charset="77"/>
              </a:defRPr>
            </a:lvl1pPr>
          </a:lstStyle>
          <a:p>
            <a:pPr lvl="0"/>
            <a:r>
              <a:rPr lang="en-GB" dirty="0"/>
              <a:t>CLICK TO EDIT TITLE</a:t>
            </a:r>
          </a:p>
        </p:txBody>
      </p:sp>
      <p:sp>
        <p:nvSpPr>
          <p:cNvPr id="18" name="Text Placeholder 15">
            <a:extLst>
              <a:ext uri="{FF2B5EF4-FFF2-40B4-BE49-F238E27FC236}">
                <a16:creationId xmlns:a16="http://schemas.microsoft.com/office/drawing/2014/main" id="{3D320F1A-A45E-304A-6A71-5E4015D07BE5}"/>
              </a:ext>
            </a:extLst>
          </p:cNvPr>
          <p:cNvSpPr>
            <a:spLocks noGrp="1"/>
          </p:cNvSpPr>
          <p:nvPr>
            <p:ph type="body" sz="quarter" idx="50" hasCustomPrompt="1"/>
          </p:nvPr>
        </p:nvSpPr>
        <p:spPr>
          <a:xfrm>
            <a:off x="656647" y="2141101"/>
            <a:ext cx="3478254" cy="3554302"/>
          </a:xfrm>
          <a:prstGeom prst="roundRect">
            <a:avLst>
              <a:gd name="adj" fmla="val 10217"/>
            </a:avLst>
          </a:prstGeom>
          <a:gradFill>
            <a:gsLst>
              <a:gs pos="0">
                <a:schemeClr val="tx1">
                  <a:lumMod val="85000"/>
                  <a:alpha val="38000"/>
                </a:schemeClr>
              </a:gs>
              <a:gs pos="99000">
                <a:srgbClr val="F1F3F4">
                  <a:alpha val="18084"/>
                </a:srgbClr>
              </a:gs>
            </a:gsLst>
            <a:lin ang="18000000" scaled="0"/>
          </a:gradFill>
          <a:ln w="19050">
            <a:solidFill>
              <a:srgbClr val="F1F3F4"/>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2000" b="0" i="0">
                <a:solidFill>
                  <a:srgbClr val="171B1D"/>
                </a:solidFill>
                <a:latin typeface="Work Sans Light" pitchFamily="2" charset="77"/>
                <a:ea typeface="Work Sans Light" pitchFamily="2" charset="77"/>
              </a:defRPr>
            </a:lvl1pPr>
          </a:lstStyle>
          <a:p>
            <a:pPr lvl="0"/>
            <a:r>
              <a:rPr lang="en-GB" dirty="0"/>
              <a:t>CLICK TO EDIT TITLE</a:t>
            </a:r>
          </a:p>
        </p:txBody>
      </p:sp>
      <p:sp>
        <p:nvSpPr>
          <p:cNvPr id="63" name="Text Placeholder 15">
            <a:extLst>
              <a:ext uri="{FF2B5EF4-FFF2-40B4-BE49-F238E27FC236}">
                <a16:creationId xmlns:a16="http://schemas.microsoft.com/office/drawing/2014/main" id="{FCDE831A-00F0-E634-816B-A469030DB3EF}"/>
              </a:ext>
            </a:extLst>
          </p:cNvPr>
          <p:cNvSpPr>
            <a:spLocks noGrp="1"/>
          </p:cNvSpPr>
          <p:nvPr>
            <p:ph type="body" sz="quarter" idx="33" hasCustomPrompt="1"/>
          </p:nvPr>
        </p:nvSpPr>
        <p:spPr>
          <a:xfrm>
            <a:off x="656647" y="1017547"/>
            <a:ext cx="8346076" cy="967106"/>
          </a:xfrm>
          <a:prstGeom prst="rect">
            <a:avLst/>
          </a:prstGeom>
        </p:spPr>
        <p:txBody>
          <a:bodyPr anchor="t">
            <a:normAutofit/>
          </a:bodyPr>
          <a:lstStyle>
            <a:lvl1pPr marL="0" indent="0">
              <a:lnSpc>
                <a:spcPts val="5500"/>
              </a:lnSpc>
              <a:spcBef>
                <a:spcPts val="0"/>
              </a:spcBef>
              <a:buNone/>
              <a:defRPr sz="4400" b="0" i="0">
                <a:solidFill>
                  <a:schemeClr val="bg1"/>
                </a:solidFill>
                <a:latin typeface="Work Sans Light" pitchFamily="2" charset="77"/>
              </a:defRPr>
            </a:lvl1pPr>
          </a:lstStyle>
          <a:p>
            <a:pPr lvl="0"/>
            <a:r>
              <a:rPr lang="en-GB" dirty="0"/>
              <a:t>Click to edit title text</a:t>
            </a:r>
          </a:p>
        </p:txBody>
      </p:sp>
      <p:sp>
        <p:nvSpPr>
          <p:cNvPr id="10" name="文本占位符 4">
            <a:extLst>
              <a:ext uri="{FF2B5EF4-FFF2-40B4-BE49-F238E27FC236}">
                <a16:creationId xmlns:a16="http://schemas.microsoft.com/office/drawing/2014/main" id="{39E8B58F-E6EC-FFB4-0545-4BA8FF23C8A0}"/>
              </a:ext>
            </a:extLst>
          </p:cNvPr>
          <p:cNvSpPr>
            <a:spLocks noGrp="1"/>
          </p:cNvSpPr>
          <p:nvPr>
            <p:ph type="body" idx="28" hasCustomPrompt="1"/>
          </p:nvPr>
        </p:nvSpPr>
        <p:spPr>
          <a:xfrm>
            <a:off x="1000928" y="3783345"/>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1" name="文本占位符 4">
            <a:extLst>
              <a:ext uri="{FF2B5EF4-FFF2-40B4-BE49-F238E27FC236}">
                <a16:creationId xmlns:a16="http://schemas.microsoft.com/office/drawing/2014/main" id="{B6E9299A-5DBE-826E-6B45-BA699F8F91E3}"/>
              </a:ext>
            </a:extLst>
          </p:cNvPr>
          <p:cNvSpPr>
            <a:spLocks noGrp="1"/>
          </p:cNvSpPr>
          <p:nvPr>
            <p:ph type="body" idx="29" hasCustomPrompt="1"/>
          </p:nvPr>
        </p:nvSpPr>
        <p:spPr>
          <a:xfrm>
            <a:off x="1000928" y="4322645"/>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14" name="文本占位符 4">
            <a:extLst>
              <a:ext uri="{FF2B5EF4-FFF2-40B4-BE49-F238E27FC236}">
                <a16:creationId xmlns:a16="http://schemas.microsoft.com/office/drawing/2014/main" id="{4EBC7D3C-497C-7B70-87FD-A27CE12B0946}"/>
              </a:ext>
            </a:extLst>
          </p:cNvPr>
          <p:cNvSpPr>
            <a:spLocks noGrp="1"/>
          </p:cNvSpPr>
          <p:nvPr>
            <p:ph type="body" idx="35" hasCustomPrompt="1"/>
          </p:nvPr>
        </p:nvSpPr>
        <p:spPr>
          <a:xfrm>
            <a:off x="4671668" y="3783345"/>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5" name="文本占位符 4">
            <a:extLst>
              <a:ext uri="{FF2B5EF4-FFF2-40B4-BE49-F238E27FC236}">
                <a16:creationId xmlns:a16="http://schemas.microsoft.com/office/drawing/2014/main" id="{8064D414-9C4D-EE50-1409-AEDAC91F67B0}"/>
              </a:ext>
            </a:extLst>
          </p:cNvPr>
          <p:cNvSpPr>
            <a:spLocks noGrp="1"/>
          </p:cNvSpPr>
          <p:nvPr>
            <p:ph type="body" idx="36" hasCustomPrompt="1"/>
          </p:nvPr>
        </p:nvSpPr>
        <p:spPr>
          <a:xfrm>
            <a:off x="4671668" y="4322645"/>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22" name="文本占位符 4">
            <a:extLst>
              <a:ext uri="{FF2B5EF4-FFF2-40B4-BE49-F238E27FC236}">
                <a16:creationId xmlns:a16="http://schemas.microsoft.com/office/drawing/2014/main" id="{81CB7C81-532C-B217-4472-E663B1295B61}"/>
              </a:ext>
            </a:extLst>
          </p:cNvPr>
          <p:cNvSpPr>
            <a:spLocks noGrp="1"/>
          </p:cNvSpPr>
          <p:nvPr>
            <p:ph type="body" idx="38" hasCustomPrompt="1"/>
          </p:nvPr>
        </p:nvSpPr>
        <p:spPr>
          <a:xfrm>
            <a:off x="8342408" y="3783345"/>
            <a:ext cx="2815708" cy="365041"/>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4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23" name="文本占位符 4">
            <a:extLst>
              <a:ext uri="{FF2B5EF4-FFF2-40B4-BE49-F238E27FC236}">
                <a16:creationId xmlns:a16="http://schemas.microsoft.com/office/drawing/2014/main" id="{443B2FEC-EFD4-460E-CE9A-B6FB299AE404}"/>
              </a:ext>
            </a:extLst>
          </p:cNvPr>
          <p:cNvSpPr>
            <a:spLocks noGrp="1"/>
          </p:cNvSpPr>
          <p:nvPr>
            <p:ph type="body" idx="39" hasCustomPrompt="1"/>
          </p:nvPr>
        </p:nvSpPr>
        <p:spPr>
          <a:xfrm>
            <a:off x="8342408" y="4322645"/>
            <a:ext cx="2815711" cy="845643"/>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stStyle>
          <a:p>
            <a:pPr marL="0" lvl="0"/>
            <a:r>
              <a:rPr lang="en-GB" altLang="zh-CN" dirty="0"/>
              <a:t>CLICK TO EDIT TITLE</a:t>
            </a:r>
          </a:p>
        </p:txBody>
      </p:sp>
      <p:sp>
        <p:nvSpPr>
          <p:cNvPr id="6" name="Slide Number Placeholder 5">
            <a:extLst>
              <a:ext uri="{FF2B5EF4-FFF2-40B4-BE49-F238E27FC236}">
                <a16:creationId xmlns:a16="http://schemas.microsoft.com/office/drawing/2014/main" id="{DB104B3C-776D-467E-CD32-F004DE077652}"/>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7" name="TextBox 6">
            <a:extLst>
              <a:ext uri="{FF2B5EF4-FFF2-40B4-BE49-F238E27FC236}">
                <a16:creationId xmlns:a16="http://schemas.microsoft.com/office/drawing/2014/main" id="{AD4D8ADC-72B0-37B8-43BA-F5E0E033133F}"/>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pic>
        <p:nvPicPr>
          <p:cNvPr id="3" name="Picture 2" descr="SoftWriters Logo Black">
            <a:extLst>
              <a:ext uri="{FF2B5EF4-FFF2-40B4-BE49-F238E27FC236}">
                <a16:creationId xmlns:a16="http://schemas.microsoft.com/office/drawing/2014/main" id="{6217FD63-DF4D-FFFC-33A1-5D4D97EC5724}"/>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5886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s + Image (White)">
    <p:bg>
      <p:bgPr>
        <a:solidFill>
          <a:schemeClr val="tx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E2CF6BE-A6B1-49B4-845B-122B28230727}"/>
              </a:ext>
            </a:extLst>
          </p:cNvPr>
          <p:cNvSpPr/>
          <p:nvPr userDrawn="1"/>
        </p:nvSpPr>
        <p:spPr>
          <a:xfrm>
            <a:off x="1" y="0"/>
            <a:ext cx="2976282" cy="6858000"/>
          </a:xfrm>
          <a:prstGeom prst="rect">
            <a:avLst/>
          </a:prstGeom>
          <a:solidFill>
            <a:srgbClr val="171B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b="0" i="0" dirty="0">
              <a:latin typeface="Work Sans Medium" pitchFamily="2" charset="77"/>
            </a:endParaRPr>
          </a:p>
        </p:txBody>
      </p:sp>
      <p:sp>
        <p:nvSpPr>
          <p:cNvPr id="31" name="Text Placeholder 15">
            <a:extLst>
              <a:ext uri="{FF2B5EF4-FFF2-40B4-BE49-F238E27FC236}">
                <a16:creationId xmlns:a16="http://schemas.microsoft.com/office/drawing/2014/main" id="{A48941A7-9E15-1480-26E7-EDAC48F66967}"/>
              </a:ext>
            </a:extLst>
          </p:cNvPr>
          <p:cNvSpPr>
            <a:spLocks noGrp="1"/>
          </p:cNvSpPr>
          <p:nvPr>
            <p:ph type="body" sz="quarter" idx="17" hasCustomPrompt="1"/>
          </p:nvPr>
        </p:nvSpPr>
        <p:spPr>
          <a:xfrm>
            <a:off x="7846695" y="3158099"/>
            <a:ext cx="2358849"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CLICK TO ADD TITLE</a:t>
            </a:r>
          </a:p>
        </p:txBody>
      </p:sp>
      <p:sp>
        <p:nvSpPr>
          <p:cNvPr id="34" name="Text Placeholder 15">
            <a:extLst>
              <a:ext uri="{FF2B5EF4-FFF2-40B4-BE49-F238E27FC236}">
                <a16:creationId xmlns:a16="http://schemas.microsoft.com/office/drawing/2014/main" id="{6E24125E-926A-718B-BCD3-3EECAF3CF000}"/>
              </a:ext>
            </a:extLst>
          </p:cNvPr>
          <p:cNvSpPr>
            <a:spLocks noGrp="1"/>
          </p:cNvSpPr>
          <p:nvPr>
            <p:ph type="body" sz="quarter" idx="33" hasCustomPrompt="1"/>
          </p:nvPr>
        </p:nvSpPr>
        <p:spPr>
          <a:xfrm>
            <a:off x="3607288" y="947103"/>
            <a:ext cx="7634901" cy="783124"/>
          </a:xfrm>
          <a:prstGeom prst="rect">
            <a:avLst/>
          </a:prstGeom>
        </p:spPr>
        <p:txBody>
          <a:bodyPr anchor="t"/>
          <a:lstStyle>
            <a:lvl1pPr marL="0" indent="0">
              <a:lnSpc>
                <a:spcPts val="5500"/>
              </a:lnSpc>
              <a:spcBef>
                <a:spcPts val="0"/>
              </a:spcBef>
              <a:buNone/>
              <a:defRPr sz="4800" b="0" i="0">
                <a:solidFill>
                  <a:srgbClr val="171B1D"/>
                </a:solidFill>
                <a:latin typeface="Work Sans Light" pitchFamily="2" charset="77"/>
              </a:defRPr>
            </a:lvl1pPr>
          </a:lstStyle>
          <a:p>
            <a:pPr lvl="0"/>
            <a:r>
              <a:rPr lang="en-GB" dirty="0"/>
              <a:t>Click to edit title</a:t>
            </a:r>
          </a:p>
        </p:txBody>
      </p:sp>
      <p:sp>
        <p:nvSpPr>
          <p:cNvPr id="37" name="Text Placeholder 15">
            <a:extLst>
              <a:ext uri="{FF2B5EF4-FFF2-40B4-BE49-F238E27FC236}">
                <a16:creationId xmlns:a16="http://schemas.microsoft.com/office/drawing/2014/main" id="{544CE120-7159-7D59-3FCD-18C46911BAF2}"/>
              </a:ext>
            </a:extLst>
          </p:cNvPr>
          <p:cNvSpPr>
            <a:spLocks noGrp="1"/>
          </p:cNvSpPr>
          <p:nvPr>
            <p:ph type="body" sz="quarter" idx="35"/>
          </p:nvPr>
        </p:nvSpPr>
        <p:spPr>
          <a:xfrm>
            <a:off x="7846696" y="3573693"/>
            <a:ext cx="3395493" cy="814701"/>
          </a:xfrm>
          <a:prstGeom prst="rect">
            <a:avLst/>
          </a:prstGeom>
        </p:spPr>
        <p:txBody>
          <a:bodyPr anchor="t"/>
          <a:lstStyle>
            <a:lvl1pPr marL="0" indent="0">
              <a:lnSpc>
                <a:spcPts val="2000"/>
              </a:lnSpc>
              <a:buNone/>
              <a:defRPr lang="en-GB" sz="1200" b="0" i="0" kern="1200" dirty="0">
                <a:solidFill>
                  <a:schemeClr val="bg1"/>
                </a:solidFill>
                <a:latin typeface="Work Sans Light" pitchFamily="2" charset="77"/>
                <a:ea typeface="+mn-ea"/>
                <a:cs typeface="+mn-cs"/>
              </a:defRPr>
            </a:lvl1pPr>
          </a:lstStyle>
          <a:p>
            <a:pPr lvl="0"/>
            <a:endParaRPr lang="en-GB" dirty="0"/>
          </a:p>
        </p:txBody>
      </p:sp>
      <p:sp>
        <p:nvSpPr>
          <p:cNvPr id="42" name="Picture Placeholder 16">
            <a:extLst>
              <a:ext uri="{FF2B5EF4-FFF2-40B4-BE49-F238E27FC236}">
                <a16:creationId xmlns:a16="http://schemas.microsoft.com/office/drawing/2014/main" id="{9DE373F7-8738-90CD-05E0-EC4F716864CD}"/>
              </a:ext>
            </a:extLst>
          </p:cNvPr>
          <p:cNvSpPr>
            <a:spLocks noGrp="1"/>
          </p:cNvSpPr>
          <p:nvPr>
            <p:ph type="pic" sz="quarter" idx="20"/>
          </p:nvPr>
        </p:nvSpPr>
        <p:spPr>
          <a:xfrm>
            <a:off x="0" y="1295888"/>
            <a:ext cx="2976283" cy="5596362"/>
          </a:xfrm>
          <a:prstGeom prst="round2SameRect">
            <a:avLst>
              <a:gd name="adj1" fmla="val 0"/>
              <a:gd name="adj2" fmla="val 0"/>
            </a:avLst>
          </a:prstGeom>
        </p:spPr>
        <p:txBody>
          <a:bodyPr/>
          <a:lstStyle>
            <a:lvl1pPr>
              <a:defRPr b="0" i="0">
                <a:latin typeface="Work Sans Medium" pitchFamily="2" charset="77"/>
              </a:defRPr>
            </a:lvl1pPr>
          </a:lstStyle>
          <a:p>
            <a:endParaRPr lang="en-CN" dirty="0"/>
          </a:p>
        </p:txBody>
      </p:sp>
      <p:sp>
        <p:nvSpPr>
          <p:cNvPr id="48" name="Text Placeholder 15">
            <a:extLst>
              <a:ext uri="{FF2B5EF4-FFF2-40B4-BE49-F238E27FC236}">
                <a16:creationId xmlns:a16="http://schemas.microsoft.com/office/drawing/2014/main" id="{C075A99F-E020-DBA0-5B8F-A6B83630480A}"/>
              </a:ext>
            </a:extLst>
          </p:cNvPr>
          <p:cNvSpPr>
            <a:spLocks noGrp="1"/>
          </p:cNvSpPr>
          <p:nvPr>
            <p:ph type="body" sz="quarter" idx="38" hasCustomPrompt="1"/>
          </p:nvPr>
        </p:nvSpPr>
        <p:spPr>
          <a:xfrm>
            <a:off x="3607288" y="3158099"/>
            <a:ext cx="2488712"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CLICK TO ADD TITLE</a:t>
            </a:r>
          </a:p>
        </p:txBody>
      </p:sp>
      <p:sp>
        <p:nvSpPr>
          <p:cNvPr id="49" name="Text Placeholder 15">
            <a:extLst>
              <a:ext uri="{FF2B5EF4-FFF2-40B4-BE49-F238E27FC236}">
                <a16:creationId xmlns:a16="http://schemas.microsoft.com/office/drawing/2014/main" id="{A794D469-EF69-289C-8019-FC56635C79D9}"/>
              </a:ext>
            </a:extLst>
          </p:cNvPr>
          <p:cNvSpPr>
            <a:spLocks noGrp="1"/>
          </p:cNvSpPr>
          <p:nvPr>
            <p:ph type="body" sz="quarter" idx="39"/>
          </p:nvPr>
        </p:nvSpPr>
        <p:spPr>
          <a:xfrm>
            <a:off x="3607288" y="3573693"/>
            <a:ext cx="3395492" cy="814701"/>
          </a:xfrm>
          <a:prstGeom prst="rect">
            <a:avLst/>
          </a:prstGeom>
        </p:spPr>
        <p:txBody>
          <a:bodyPr anchor="t"/>
          <a:lstStyle>
            <a:lvl1pPr marL="0" indent="0">
              <a:lnSpc>
                <a:spcPct val="114000"/>
              </a:lnSpc>
              <a:spcBef>
                <a:spcPts val="0"/>
              </a:spcBef>
              <a:buNone/>
              <a:defRPr sz="1200" b="0" i="0">
                <a:solidFill>
                  <a:schemeClr val="bg1"/>
                </a:solidFill>
                <a:latin typeface="Work Sans Light" pitchFamily="2" charset="77"/>
              </a:defRPr>
            </a:lvl1pPr>
          </a:lstStyle>
          <a:p>
            <a:pPr lvl="0"/>
            <a:endParaRPr lang="en-GB" dirty="0"/>
          </a:p>
        </p:txBody>
      </p:sp>
      <p:sp>
        <p:nvSpPr>
          <p:cNvPr id="50" name="Text Placeholder 15">
            <a:extLst>
              <a:ext uri="{FF2B5EF4-FFF2-40B4-BE49-F238E27FC236}">
                <a16:creationId xmlns:a16="http://schemas.microsoft.com/office/drawing/2014/main" id="{ADC2CA1E-CF9D-0DE6-E284-A730879BE4EA}"/>
              </a:ext>
            </a:extLst>
          </p:cNvPr>
          <p:cNvSpPr>
            <a:spLocks noGrp="1"/>
          </p:cNvSpPr>
          <p:nvPr>
            <p:ph type="body" sz="quarter" idx="40" hasCustomPrompt="1"/>
          </p:nvPr>
        </p:nvSpPr>
        <p:spPr>
          <a:xfrm>
            <a:off x="7846695" y="4680602"/>
            <a:ext cx="2488711"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CLICK TO ADD TITLE</a:t>
            </a:r>
          </a:p>
        </p:txBody>
      </p:sp>
      <p:sp>
        <p:nvSpPr>
          <p:cNvPr id="51" name="Text Placeholder 15">
            <a:extLst>
              <a:ext uri="{FF2B5EF4-FFF2-40B4-BE49-F238E27FC236}">
                <a16:creationId xmlns:a16="http://schemas.microsoft.com/office/drawing/2014/main" id="{0AC603ED-31A4-E261-6015-17F520475C97}"/>
              </a:ext>
            </a:extLst>
          </p:cNvPr>
          <p:cNvSpPr>
            <a:spLocks noGrp="1"/>
          </p:cNvSpPr>
          <p:nvPr>
            <p:ph type="body" sz="quarter" idx="41"/>
          </p:nvPr>
        </p:nvSpPr>
        <p:spPr>
          <a:xfrm>
            <a:off x="7846696" y="5096196"/>
            <a:ext cx="3395493" cy="814701"/>
          </a:xfrm>
          <a:prstGeom prst="rect">
            <a:avLst/>
          </a:prstGeom>
        </p:spPr>
        <p:txBody>
          <a:bodyPr anchor="t"/>
          <a:lstStyle>
            <a:lvl1pPr marL="0" indent="0">
              <a:lnSpc>
                <a:spcPts val="2000"/>
              </a:lnSpc>
              <a:buNone/>
              <a:defRPr lang="en-GB" sz="1200" b="0" i="0" kern="1200" dirty="0">
                <a:solidFill>
                  <a:schemeClr val="bg1"/>
                </a:solidFill>
                <a:latin typeface="Work Sans Light" pitchFamily="2" charset="77"/>
                <a:ea typeface="+mn-ea"/>
                <a:cs typeface="+mn-cs"/>
              </a:defRPr>
            </a:lvl1pPr>
          </a:lstStyle>
          <a:p>
            <a:pPr lvl="0"/>
            <a:endParaRPr lang="en-GB" dirty="0"/>
          </a:p>
        </p:txBody>
      </p:sp>
      <p:sp>
        <p:nvSpPr>
          <p:cNvPr id="52" name="Text Placeholder 15">
            <a:extLst>
              <a:ext uri="{FF2B5EF4-FFF2-40B4-BE49-F238E27FC236}">
                <a16:creationId xmlns:a16="http://schemas.microsoft.com/office/drawing/2014/main" id="{16759677-9BCD-7201-2356-2C52FCA236D6}"/>
              </a:ext>
            </a:extLst>
          </p:cNvPr>
          <p:cNvSpPr>
            <a:spLocks noGrp="1"/>
          </p:cNvSpPr>
          <p:nvPr>
            <p:ph type="body" sz="quarter" idx="42" hasCustomPrompt="1"/>
          </p:nvPr>
        </p:nvSpPr>
        <p:spPr>
          <a:xfrm>
            <a:off x="3607287" y="4680602"/>
            <a:ext cx="2488711"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CLICK TO ADD TITLE</a:t>
            </a:r>
          </a:p>
        </p:txBody>
      </p:sp>
      <p:sp>
        <p:nvSpPr>
          <p:cNvPr id="53" name="Text Placeholder 15">
            <a:extLst>
              <a:ext uri="{FF2B5EF4-FFF2-40B4-BE49-F238E27FC236}">
                <a16:creationId xmlns:a16="http://schemas.microsoft.com/office/drawing/2014/main" id="{DC9D13A0-2E4A-5395-5AD5-CF513BF0CE53}"/>
              </a:ext>
            </a:extLst>
          </p:cNvPr>
          <p:cNvSpPr>
            <a:spLocks noGrp="1"/>
          </p:cNvSpPr>
          <p:nvPr>
            <p:ph type="body" sz="quarter" idx="43"/>
          </p:nvPr>
        </p:nvSpPr>
        <p:spPr>
          <a:xfrm>
            <a:off x="3607288" y="5096196"/>
            <a:ext cx="3395492" cy="814701"/>
          </a:xfrm>
          <a:prstGeom prst="rect">
            <a:avLst/>
          </a:prstGeom>
        </p:spPr>
        <p:txBody>
          <a:bodyPr anchor="t"/>
          <a:lstStyle>
            <a:lvl1pPr marL="0" indent="0">
              <a:lnSpc>
                <a:spcPts val="2000"/>
              </a:lnSpc>
              <a:buNone/>
              <a:defRPr lang="en-GB" sz="1200" b="0" i="0" kern="1200" dirty="0">
                <a:solidFill>
                  <a:schemeClr val="bg1"/>
                </a:solidFill>
                <a:latin typeface="Work Sans Light" pitchFamily="2" charset="77"/>
                <a:ea typeface="+mn-ea"/>
                <a:cs typeface="+mn-cs"/>
              </a:defRPr>
            </a:lvl1pPr>
          </a:lstStyle>
          <a:p>
            <a:pPr lvl="0"/>
            <a:endParaRPr lang="en-GB" dirty="0"/>
          </a:p>
        </p:txBody>
      </p:sp>
      <p:sp>
        <p:nvSpPr>
          <p:cNvPr id="54" name="Text Placeholder 15">
            <a:extLst>
              <a:ext uri="{FF2B5EF4-FFF2-40B4-BE49-F238E27FC236}">
                <a16:creationId xmlns:a16="http://schemas.microsoft.com/office/drawing/2014/main" id="{CEF1565D-B18F-044E-6D77-0B4286D68CE1}"/>
              </a:ext>
            </a:extLst>
          </p:cNvPr>
          <p:cNvSpPr>
            <a:spLocks noGrp="1"/>
          </p:cNvSpPr>
          <p:nvPr>
            <p:ph type="body" sz="quarter" idx="16" hasCustomPrompt="1"/>
          </p:nvPr>
        </p:nvSpPr>
        <p:spPr>
          <a:xfrm>
            <a:off x="3607288" y="1768484"/>
            <a:ext cx="7634901" cy="1076895"/>
          </a:xfrm>
          <a:prstGeom prst="rect">
            <a:avLst/>
          </a:prstGeom>
        </p:spPr>
        <p:txBody>
          <a:bodyPr anchor="t">
            <a:normAutofit/>
          </a:bodyPr>
          <a:lstStyle>
            <a:lvl1pPr marL="0" indent="0">
              <a:lnSpc>
                <a:spcPts val="2000"/>
              </a:lnSpc>
              <a:buNone/>
              <a:defRPr sz="1400" b="0" i="0">
                <a:solidFill>
                  <a:schemeClr val="bg1"/>
                </a:solidFill>
                <a:latin typeface="Work Sans Light" pitchFamily="2" charset="77"/>
              </a:defRPr>
            </a:lvl1pPr>
          </a:lstStyle>
          <a:p>
            <a:pPr lvl="0"/>
            <a:r>
              <a:rPr lang="en-GB" dirty="0"/>
              <a:t>Click to add text</a:t>
            </a:r>
          </a:p>
        </p:txBody>
      </p:sp>
      <p:sp>
        <p:nvSpPr>
          <p:cNvPr id="4" name="Slide Number Placeholder 5">
            <a:extLst>
              <a:ext uri="{FF2B5EF4-FFF2-40B4-BE49-F238E27FC236}">
                <a16:creationId xmlns:a16="http://schemas.microsoft.com/office/drawing/2014/main" id="{5DA71A94-013D-1A81-6E98-9986A9D060A6}"/>
              </a:ext>
            </a:extLst>
          </p:cNvPr>
          <p:cNvSpPr txBox="1">
            <a:spLocks/>
          </p:cNvSpPr>
          <p:nvPr userDrawn="1"/>
        </p:nvSpPr>
        <p:spPr>
          <a:xfrm>
            <a:off x="10481912" y="6260565"/>
            <a:ext cx="1295751" cy="294980"/>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sz="1200" b="0" i="0" smtClean="0">
                <a:solidFill>
                  <a:schemeClr val="bg1"/>
                </a:solidFill>
                <a:latin typeface="Work Sans Medium" pitchFamily="2" charset="77"/>
              </a:rPr>
              <a:pPr/>
              <a:t>‹#›</a:t>
            </a:fld>
            <a:endParaRPr lang="en-PT" sz="1200" b="0" i="0" dirty="0">
              <a:solidFill>
                <a:schemeClr val="bg1"/>
              </a:solidFill>
              <a:latin typeface="Work Sans Medium" pitchFamily="2" charset="77"/>
            </a:endParaRPr>
          </a:p>
        </p:txBody>
      </p:sp>
      <p:sp>
        <p:nvSpPr>
          <p:cNvPr id="6" name="TextBox 5">
            <a:extLst>
              <a:ext uri="{FF2B5EF4-FFF2-40B4-BE49-F238E27FC236}">
                <a16:creationId xmlns:a16="http://schemas.microsoft.com/office/drawing/2014/main" id="{7430725A-ED6B-800A-36D2-7A51DE5FE06C}"/>
              </a:ext>
            </a:extLst>
          </p:cNvPr>
          <p:cNvSpPr txBox="1"/>
          <p:nvPr userDrawn="1"/>
        </p:nvSpPr>
        <p:spPr>
          <a:xfrm>
            <a:off x="-2750852" y="3816701"/>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7" name="TextBox 6">
            <a:extLst>
              <a:ext uri="{FF2B5EF4-FFF2-40B4-BE49-F238E27FC236}">
                <a16:creationId xmlns:a16="http://schemas.microsoft.com/office/drawing/2014/main" id="{BE60BE82-E3EC-51A6-F4BD-866B004228C2}"/>
              </a:ext>
            </a:extLst>
          </p:cNvPr>
          <p:cNvSpPr txBox="1"/>
          <p:nvPr userDrawn="1"/>
        </p:nvSpPr>
        <p:spPr>
          <a:xfrm>
            <a:off x="3267249" y="6408055"/>
            <a:ext cx="7471062" cy="215444"/>
          </a:xfrm>
          <a:prstGeom prst="rect">
            <a:avLst/>
          </a:prstGeom>
          <a:noFill/>
        </p:spPr>
        <p:txBody>
          <a:bodyPr wrap="square">
            <a:spAutoFit/>
          </a:bodyPr>
          <a:lstStyle/>
          <a:p>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pic>
        <p:nvPicPr>
          <p:cNvPr id="2" name="Picture 1" descr="SoftWriters Logo&#10;">
            <a:extLst>
              <a:ext uri="{FF2B5EF4-FFF2-40B4-BE49-F238E27FC236}">
                <a16:creationId xmlns:a16="http://schemas.microsoft.com/office/drawing/2014/main" id="{B437E1BD-5EAA-3C28-EE27-1701C01386FF}"/>
              </a:ext>
            </a:extLst>
          </p:cNvPr>
          <p:cNvPicPr>
            <a:picLocks noChangeAspect="1"/>
          </p:cNvPicPr>
          <p:nvPr userDrawn="1"/>
        </p:nvPicPr>
        <p:blipFill>
          <a:blip r:embed="rId2"/>
          <a:stretch>
            <a:fillRect/>
          </a:stretch>
        </p:blipFill>
        <p:spPr>
          <a:xfrm>
            <a:off x="287521" y="364761"/>
            <a:ext cx="1889497" cy="283183"/>
          </a:xfrm>
          <a:prstGeom prst="rect">
            <a:avLst/>
          </a:prstGeom>
        </p:spPr>
      </p:pic>
    </p:spTree>
    <p:extLst>
      <p:ext uri="{BB962C8B-B14F-4D97-AF65-F5344CB8AC3E}">
        <p14:creationId xmlns:p14="http://schemas.microsoft.com/office/powerpoint/2010/main" val="154785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 (Black)">
    <p:bg>
      <p:bgPr>
        <a:solidFill>
          <a:srgbClr val="171B1D"/>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79E543FF-1EE5-9927-ECDC-371CCD2FD757}"/>
              </a:ext>
            </a:extLst>
          </p:cNvPr>
          <p:cNvSpPr>
            <a:spLocks noGrp="1"/>
          </p:cNvSpPr>
          <p:nvPr>
            <p:ph type="body" sz="quarter" idx="13" hasCustomPrompt="1"/>
          </p:nvPr>
        </p:nvSpPr>
        <p:spPr>
          <a:xfrm>
            <a:off x="645885" y="3063240"/>
            <a:ext cx="3972242" cy="2778994"/>
          </a:xfrm>
          <a:prstGeom prst="rect">
            <a:avLst/>
          </a:prstGeom>
        </p:spPr>
        <p:txBody>
          <a:bodyPr anchor="t">
            <a:normAutofit/>
          </a:bodyPr>
          <a:lstStyle>
            <a:lvl1pPr marL="0" indent="0">
              <a:lnSpc>
                <a:spcPts val="3500"/>
              </a:lnSpc>
              <a:buNone/>
              <a:defRPr sz="3600" b="0" i="0" baseline="0">
                <a:solidFill>
                  <a:schemeClr val="tx1"/>
                </a:solidFill>
                <a:latin typeface="Work Sans Light" panose="020F0302020204030204" pitchFamily="34" charset="0"/>
                <a:ea typeface="DIN 2014 Bold" panose="020B0504020202020204" pitchFamily="34" charset="77"/>
              </a:defRPr>
            </a:lvl1pPr>
          </a:lstStyle>
          <a:p>
            <a:pPr lvl="0"/>
            <a:r>
              <a:rPr lang="en-GB" dirty="0"/>
              <a:t>Click to edit text</a:t>
            </a:r>
          </a:p>
        </p:txBody>
      </p:sp>
      <p:sp>
        <p:nvSpPr>
          <p:cNvPr id="3" name="Content Placeholder 18">
            <a:extLst>
              <a:ext uri="{FF2B5EF4-FFF2-40B4-BE49-F238E27FC236}">
                <a16:creationId xmlns:a16="http://schemas.microsoft.com/office/drawing/2014/main" id="{9F17741A-4571-4967-4440-7EDD18437D00}"/>
              </a:ext>
            </a:extLst>
          </p:cNvPr>
          <p:cNvSpPr>
            <a:spLocks noGrp="1"/>
          </p:cNvSpPr>
          <p:nvPr>
            <p:ph sz="quarter" idx="15" hasCustomPrompt="1"/>
          </p:nvPr>
        </p:nvSpPr>
        <p:spPr>
          <a:xfrm>
            <a:off x="8340727" y="309201"/>
            <a:ext cx="3436937" cy="280988"/>
          </a:xfrm>
          <a:prstGeom prst="rect">
            <a:avLst/>
          </a:prstGeom>
        </p:spPr>
        <p:txBody>
          <a:bodyPr anchor="t"/>
          <a:lstStyle>
            <a:lvl1pPr algn="r">
              <a:defRPr sz="1400" b="0" i="0">
                <a:solidFill>
                  <a:schemeClr val="tx1"/>
                </a:solidFill>
                <a:latin typeface="Work Sans Medium" pitchFamily="2" charset="77"/>
                <a:ea typeface="DIN 2014" panose="020B0504020202020204" pitchFamily="34" charset="77"/>
              </a:defRPr>
            </a:lvl1pPr>
          </a:lstStyle>
          <a:p>
            <a:pPr lvl="0"/>
            <a:r>
              <a:rPr lang="en-GB" dirty="0"/>
              <a:t>Click to add Month + Year</a:t>
            </a:r>
            <a:endParaRPr lang="en-PT" dirty="0"/>
          </a:p>
        </p:txBody>
      </p:sp>
      <p:sp>
        <p:nvSpPr>
          <p:cNvPr id="8" name="Text Placeholder 15">
            <a:extLst>
              <a:ext uri="{FF2B5EF4-FFF2-40B4-BE49-F238E27FC236}">
                <a16:creationId xmlns:a16="http://schemas.microsoft.com/office/drawing/2014/main" id="{4574B2A3-4D0B-A8CB-3A82-B1C63FFA847D}"/>
              </a:ext>
            </a:extLst>
          </p:cNvPr>
          <p:cNvSpPr>
            <a:spLocks noGrp="1"/>
          </p:cNvSpPr>
          <p:nvPr>
            <p:ph type="body" sz="quarter" idx="17" hasCustomPrompt="1"/>
          </p:nvPr>
        </p:nvSpPr>
        <p:spPr>
          <a:xfrm>
            <a:off x="4618127" y="3063240"/>
            <a:ext cx="1107758" cy="2778994"/>
          </a:xfrm>
          <a:prstGeom prst="rect">
            <a:avLst/>
          </a:prstGeom>
        </p:spPr>
        <p:txBody>
          <a:bodyPr anchor="t">
            <a:normAutofit/>
          </a:bodyPr>
          <a:lstStyle>
            <a:lvl1pPr marL="0" indent="0" algn="r">
              <a:lnSpc>
                <a:spcPts val="3500"/>
              </a:lnSpc>
              <a:buNone/>
              <a:defRPr sz="4000" b="0" i="0">
                <a:solidFill>
                  <a:srgbClr val="F37C40"/>
                </a:solidFill>
                <a:latin typeface="Work Sans SemiBold" pitchFamily="2" charset="77"/>
                <a:ea typeface="DIN 2014 Bold" panose="020B0504020202020204" pitchFamily="34" charset="77"/>
              </a:defRPr>
            </a:lvl1pPr>
          </a:lstStyle>
          <a:p>
            <a:pPr lvl="0"/>
            <a:r>
              <a:rPr lang="en-GB" dirty="0"/>
              <a:t>00</a:t>
            </a:r>
          </a:p>
        </p:txBody>
      </p:sp>
      <p:sp>
        <p:nvSpPr>
          <p:cNvPr id="13" name="Text Placeholder 15">
            <a:extLst>
              <a:ext uri="{FF2B5EF4-FFF2-40B4-BE49-F238E27FC236}">
                <a16:creationId xmlns:a16="http://schemas.microsoft.com/office/drawing/2014/main" id="{4A134527-269F-C1B8-B8A6-957013542544}"/>
              </a:ext>
            </a:extLst>
          </p:cNvPr>
          <p:cNvSpPr>
            <a:spLocks noGrp="1"/>
          </p:cNvSpPr>
          <p:nvPr>
            <p:ph type="body" sz="quarter" idx="18" hasCustomPrompt="1"/>
          </p:nvPr>
        </p:nvSpPr>
        <p:spPr>
          <a:xfrm>
            <a:off x="6408059" y="3063240"/>
            <a:ext cx="3968663" cy="2778994"/>
          </a:xfrm>
          <a:prstGeom prst="rect">
            <a:avLst/>
          </a:prstGeom>
        </p:spPr>
        <p:txBody>
          <a:bodyPr vert="horz" lIns="91440" tIns="45720" rIns="91440" bIns="45720" rtlCol="0" anchor="t">
            <a:normAutofit/>
          </a:bodyPr>
          <a:lstStyle>
            <a:lvl1pPr>
              <a:defRPr lang="en-GB" sz="3600" b="0" i="0" baseline="0" dirty="0">
                <a:solidFill>
                  <a:schemeClr val="tx1"/>
                </a:solidFill>
                <a:latin typeface="Work Sans Light" panose="020F0302020204030204" pitchFamily="34" charset="0"/>
                <a:ea typeface=""/>
              </a:defRPr>
            </a:lvl1pPr>
          </a:lstStyle>
          <a:p>
            <a:pPr marL="0" lvl="0" indent="0">
              <a:lnSpc>
                <a:spcPts val="3500"/>
              </a:lnSpc>
              <a:buNone/>
            </a:pPr>
            <a:r>
              <a:rPr lang="en-GB" dirty="0"/>
              <a:t>Click to edit text</a:t>
            </a:r>
          </a:p>
        </p:txBody>
      </p:sp>
      <p:sp>
        <p:nvSpPr>
          <p:cNvPr id="6" name="Text Placeholder 15">
            <a:extLst>
              <a:ext uri="{FF2B5EF4-FFF2-40B4-BE49-F238E27FC236}">
                <a16:creationId xmlns:a16="http://schemas.microsoft.com/office/drawing/2014/main" id="{058F2CD7-6C1D-9D90-E184-624F3EB68507}"/>
              </a:ext>
            </a:extLst>
          </p:cNvPr>
          <p:cNvSpPr>
            <a:spLocks noGrp="1"/>
          </p:cNvSpPr>
          <p:nvPr>
            <p:ph type="body" sz="quarter" idx="19" hasCustomPrompt="1"/>
          </p:nvPr>
        </p:nvSpPr>
        <p:spPr>
          <a:xfrm>
            <a:off x="10409632" y="3063239"/>
            <a:ext cx="1107759" cy="2778994"/>
          </a:xfrm>
          <a:prstGeom prst="rect">
            <a:avLst/>
          </a:prstGeom>
        </p:spPr>
        <p:txBody>
          <a:bodyPr anchor="t">
            <a:normAutofit/>
          </a:bodyPr>
          <a:lstStyle>
            <a:lvl1pPr marL="0" indent="0" algn="r">
              <a:lnSpc>
                <a:spcPts val="3500"/>
              </a:lnSpc>
              <a:buNone/>
              <a:defRPr sz="4000" b="0" i="0">
                <a:solidFill>
                  <a:srgbClr val="F37C40"/>
                </a:solidFill>
                <a:latin typeface="Work Sans SemiBold" pitchFamily="2" charset="77"/>
                <a:ea typeface="DIN 2014 Bold" panose="020B0504020202020204" pitchFamily="34" charset="77"/>
              </a:defRPr>
            </a:lvl1pPr>
          </a:lstStyle>
          <a:p>
            <a:pPr lvl="0"/>
            <a:r>
              <a:rPr lang="en-GB" dirty="0"/>
              <a:t>00</a:t>
            </a:r>
          </a:p>
        </p:txBody>
      </p:sp>
      <p:sp>
        <p:nvSpPr>
          <p:cNvPr id="4" name="Text Placeholder 15">
            <a:extLst>
              <a:ext uri="{FF2B5EF4-FFF2-40B4-BE49-F238E27FC236}">
                <a16:creationId xmlns:a16="http://schemas.microsoft.com/office/drawing/2014/main" id="{17206517-ED63-37C8-036E-36AB76C2FEC4}"/>
              </a:ext>
            </a:extLst>
          </p:cNvPr>
          <p:cNvSpPr>
            <a:spLocks noGrp="1"/>
          </p:cNvSpPr>
          <p:nvPr>
            <p:ph type="body" sz="quarter" idx="37" hasCustomPrompt="1"/>
          </p:nvPr>
        </p:nvSpPr>
        <p:spPr>
          <a:xfrm>
            <a:off x="653862" y="2147311"/>
            <a:ext cx="10863529" cy="732923"/>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AGENDA</a:t>
            </a:r>
          </a:p>
        </p:txBody>
      </p:sp>
      <p:sp>
        <p:nvSpPr>
          <p:cNvPr id="11" name="Slide Number Placeholder 5">
            <a:extLst>
              <a:ext uri="{FF2B5EF4-FFF2-40B4-BE49-F238E27FC236}">
                <a16:creationId xmlns:a16="http://schemas.microsoft.com/office/drawing/2014/main" id="{A3A7059A-6403-A5B4-1F02-ECA1FCAE3E7E}"/>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2" name="TextBox 11">
            <a:extLst>
              <a:ext uri="{FF2B5EF4-FFF2-40B4-BE49-F238E27FC236}">
                <a16:creationId xmlns:a16="http://schemas.microsoft.com/office/drawing/2014/main" id="{2D668B0C-44C3-9147-E863-28EB43B71D6D}"/>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7" name="Picture 6" descr="SoftWriters Logo&#10;">
            <a:extLst>
              <a:ext uri="{FF2B5EF4-FFF2-40B4-BE49-F238E27FC236}">
                <a16:creationId xmlns:a16="http://schemas.microsoft.com/office/drawing/2014/main" id="{8B9E7B30-1ED1-CE35-8653-AAABA408C30B}"/>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133605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s + Image (Black)">
    <p:bg>
      <p:bgPr>
        <a:solidFill>
          <a:srgbClr val="171B1D"/>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E2CF6BE-A6B1-49B4-845B-122B28230727}"/>
              </a:ext>
            </a:extLst>
          </p:cNvPr>
          <p:cNvSpPr/>
          <p:nvPr userDrawn="1"/>
        </p:nvSpPr>
        <p:spPr>
          <a:xfrm>
            <a:off x="1" y="0"/>
            <a:ext cx="2976282"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b="0" i="0" dirty="0">
              <a:latin typeface="Work Sans Medium" pitchFamily="2" charset="77"/>
            </a:endParaRPr>
          </a:p>
        </p:txBody>
      </p:sp>
      <p:sp>
        <p:nvSpPr>
          <p:cNvPr id="42" name="Picture Placeholder 16">
            <a:extLst>
              <a:ext uri="{FF2B5EF4-FFF2-40B4-BE49-F238E27FC236}">
                <a16:creationId xmlns:a16="http://schemas.microsoft.com/office/drawing/2014/main" id="{9DE373F7-8738-90CD-05E0-EC4F716864CD}"/>
              </a:ext>
            </a:extLst>
          </p:cNvPr>
          <p:cNvSpPr>
            <a:spLocks noGrp="1"/>
          </p:cNvSpPr>
          <p:nvPr>
            <p:ph type="pic" sz="quarter" idx="20"/>
          </p:nvPr>
        </p:nvSpPr>
        <p:spPr>
          <a:xfrm>
            <a:off x="0" y="1295888"/>
            <a:ext cx="2976283" cy="5596362"/>
          </a:xfrm>
          <a:prstGeom prst="round2SameRect">
            <a:avLst>
              <a:gd name="adj1" fmla="val 0"/>
              <a:gd name="adj2" fmla="val 0"/>
            </a:avLst>
          </a:prstGeom>
        </p:spPr>
        <p:txBody>
          <a:bodyPr/>
          <a:lstStyle>
            <a:lvl1pPr>
              <a:defRPr b="0" i="0">
                <a:latin typeface="Work Sans Medium" pitchFamily="2" charset="77"/>
              </a:defRPr>
            </a:lvl1pPr>
          </a:lstStyle>
          <a:p>
            <a:endParaRPr lang="en-CN" dirty="0"/>
          </a:p>
        </p:txBody>
      </p:sp>
      <p:sp>
        <p:nvSpPr>
          <p:cNvPr id="55" name="Slide Number Placeholder 5">
            <a:extLst>
              <a:ext uri="{FF2B5EF4-FFF2-40B4-BE49-F238E27FC236}">
                <a16:creationId xmlns:a16="http://schemas.microsoft.com/office/drawing/2014/main" id="{45D171DC-94BA-19B6-0C48-3C04BD3867D0}"/>
              </a:ext>
            </a:extLst>
          </p:cNvPr>
          <p:cNvSpPr txBox="1">
            <a:spLocks/>
          </p:cNvSpPr>
          <p:nvPr userDrawn="1"/>
        </p:nvSpPr>
        <p:spPr>
          <a:xfrm>
            <a:off x="7967664" y="6260564"/>
            <a:ext cx="3810000" cy="365125"/>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6" name="TextBox 5">
            <a:extLst>
              <a:ext uri="{FF2B5EF4-FFF2-40B4-BE49-F238E27FC236}">
                <a16:creationId xmlns:a16="http://schemas.microsoft.com/office/drawing/2014/main" id="{DFB1D76F-AFB0-9FE4-EDBE-5455E338C2F5}"/>
              </a:ext>
            </a:extLst>
          </p:cNvPr>
          <p:cNvSpPr txBox="1"/>
          <p:nvPr userDrawn="1"/>
        </p:nvSpPr>
        <p:spPr>
          <a:xfrm>
            <a:off x="-2750852" y="3816701"/>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5" name="Text Placeholder 15">
            <a:extLst>
              <a:ext uri="{FF2B5EF4-FFF2-40B4-BE49-F238E27FC236}">
                <a16:creationId xmlns:a16="http://schemas.microsoft.com/office/drawing/2014/main" id="{8EE2DE68-87C9-9999-A7E4-64585D51B42A}"/>
              </a:ext>
            </a:extLst>
          </p:cNvPr>
          <p:cNvSpPr>
            <a:spLocks noGrp="1"/>
          </p:cNvSpPr>
          <p:nvPr>
            <p:ph type="body" sz="quarter" idx="17" hasCustomPrompt="1"/>
          </p:nvPr>
        </p:nvSpPr>
        <p:spPr>
          <a:xfrm>
            <a:off x="7846696" y="3158099"/>
            <a:ext cx="2161052"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CLIK TO ADD TITLE</a:t>
            </a:r>
          </a:p>
        </p:txBody>
      </p:sp>
      <p:sp>
        <p:nvSpPr>
          <p:cNvPr id="15" name="Text Placeholder 15">
            <a:extLst>
              <a:ext uri="{FF2B5EF4-FFF2-40B4-BE49-F238E27FC236}">
                <a16:creationId xmlns:a16="http://schemas.microsoft.com/office/drawing/2014/main" id="{6231D4F0-2BF2-E62E-6528-C075D6CFAAA4}"/>
              </a:ext>
            </a:extLst>
          </p:cNvPr>
          <p:cNvSpPr>
            <a:spLocks noGrp="1"/>
          </p:cNvSpPr>
          <p:nvPr>
            <p:ph type="body" sz="quarter" idx="33" hasCustomPrompt="1"/>
          </p:nvPr>
        </p:nvSpPr>
        <p:spPr>
          <a:xfrm>
            <a:off x="3607288" y="947103"/>
            <a:ext cx="7634901" cy="783124"/>
          </a:xfrm>
          <a:prstGeom prst="rect">
            <a:avLst/>
          </a:prstGeom>
        </p:spPr>
        <p:txBody>
          <a:bodyPr anchor="t"/>
          <a:lstStyle>
            <a:lvl1pPr marL="0" indent="0">
              <a:lnSpc>
                <a:spcPts val="5500"/>
              </a:lnSpc>
              <a:spcBef>
                <a:spcPts val="0"/>
              </a:spcBef>
              <a:buNone/>
              <a:defRPr sz="4800" b="0" i="0">
                <a:solidFill>
                  <a:schemeClr val="tx1"/>
                </a:solidFill>
                <a:latin typeface="Work Sans Light" pitchFamily="2" charset="77"/>
              </a:defRPr>
            </a:lvl1pPr>
          </a:lstStyle>
          <a:p>
            <a:pPr lvl="0"/>
            <a:r>
              <a:rPr lang="en-GB" dirty="0"/>
              <a:t>Click to edit title</a:t>
            </a:r>
          </a:p>
        </p:txBody>
      </p:sp>
      <p:sp>
        <p:nvSpPr>
          <p:cNvPr id="16" name="Text Placeholder 15">
            <a:extLst>
              <a:ext uri="{FF2B5EF4-FFF2-40B4-BE49-F238E27FC236}">
                <a16:creationId xmlns:a16="http://schemas.microsoft.com/office/drawing/2014/main" id="{E9C034DD-8C12-6A0F-1229-E18EC43FDD5B}"/>
              </a:ext>
            </a:extLst>
          </p:cNvPr>
          <p:cNvSpPr>
            <a:spLocks noGrp="1"/>
          </p:cNvSpPr>
          <p:nvPr>
            <p:ph type="body" sz="quarter" idx="35"/>
          </p:nvPr>
        </p:nvSpPr>
        <p:spPr>
          <a:xfrm>
            <a:off x="7846696" y="3573693"/>
            <a:ext cx="3395493" cy="814701"/>
          </a:xfrm>
          <a:prstGeom prst="rect">
            <a:avLst/>
          </a:prstGeom>
        </p:spPr>
        <p:txBody>
          <a:bodyPr anchor="t">
            <a:normAutofit/>
          </a:bodyPr>
          <a:lstStyle>
            <a:lvl1pPr marL="0" indent="0">
              <a:lnSpc>
                <a:spcPts val="2000"/>
              </a:lnSpc>
              <a:buNone/>
              <a:defRPr lang="en-GB" sz="1200" b="0" i="0" kern="1200" dirty="0">
                <a:solidFill>
                  <a:schemeClr val="tx1"/>
                </a:solidFill>
                <a:latin typeface="Work Sans Light" pitchFamily="2" charset="77"/>
                <a:ea typeface="+mn-ea"/>
                <a:cs typeface="+mn-cs"/>
              </a:defRPr>
            </a:lvl1pPr>
          </a:lstStyle>
          <a:p>
            <a:pPr lvl="0"/>
            <a:endParaRPr lang="en-GB" dirty="0"/>
          </a:p>
        </p:txBody>
      </p:sp>
      <p:sp>
        <p:nvSpPr>
          <p:cNvPr id="17" name="Text Placeholder 15">
            <a:extLst>
              <a:ext uri="{FF2B5EF4-FFF2-40B4-BE49-F238E27FC236}">
                <a16:creationId xmlns:a16="http://schemas.microsoft.com/office/drawing/2014/main" id="{61B5E1FF-2C0A-FFB2-50A4-C0EB1561DEEB}"/>
              </a:ext>
            </a:extLst>
          </p:cNvPr>
          <p:cNvSpPr>
            <a:spLocks noGrp="1"/>
          </p:cNvSpPr>
          <p:nvPr>
            <p:ph type="body" sz="quarter" idx="38" hasCustomPrompt="1"/>
          </p:nvPr>
        </p:nvSpPr>
        <p:spPr>
          <a:xfrm>
            <a:off x="3607288" y="3158099"/>
            <a:ext cx="2161052"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CLIK TO ADD TITLE</a:t>
            </a:r>
          </a:p>
        </p:txBody>
      </p:sp>
      <p:sp>
        <p:nvSpPr>
          <p:cNvPr id="18" name="Text Placeholder 15">
            <a:extLst>
              <a:ext uri="{FF2B5EF4-FFF2-40B4-BE49-F238E27FC236}">
                <a16:creationId xmlns:a16="http://schemas.microsoft.com/office/drawing/2014/main" id="{D0B5D453-CD44-5AA7-9960-CAF1714ED3DC}"/>
              </a:ext>
            </a:extLst>
          </p:cNvPr>
          <p:cNvSpPr>
            <a:spLocks noGrp="1"/>
          </p:cNvSpPr>
          <p:nvPr>
            <p:ph type="body" sz="quarter" idx="39"/>
          </p:nvPr>
        </p:nvSpPr>
        <p:spPr>
          <a:xfrm>
            <a:off x="3607288" y="3573693"/>
            <a:ext cx="3395492" cy="814701"/>
          </a:xfrm>
          <a:prstGeom prst="rect">
            <a:avLst/>
          </a:prstGeom>
        </p:spPr>
        <p:txBody>
          <a:bodyPr anchor="t">
            <a:normAutofit/>
          </a:bodyPr>
          <a:lstStyle>
            <a:lvl1pPr marL="0" indent="0">
              <a:lnSpc>
                <a:spcPct val="114000"/>
              </a:lnSpc>
              <a:spcBef>
                <a:spcPts val="0"/>
              </a:spcBef>
              <a:buNone/>
              <a:defRPr sz="1200" b="0" i="0">
                <a:solidFill>
                  <a:schemeClr val="tx1"/>
                </a:solidFill>
                <a:latin typeface="Work Sans Light" pitchFamily="2" charset="77"/>
              </a:defRPr>
            </a:lvl1pPr>
          </a:lstStyle>
          <a:p>
            <a:pPr lvl="0"/>
            <a:endParaRPr lang="en-GB" dirty="0"/>
          </a:p>
        </p:txBody>
      </p:sp>
      <p:sp>
        <p:nvSpPr>
          <p:cNvPr id="19" name="Text Placeholder 15">
            <a:extLst>
              <a:ext uri="{FF2B5EF4-FFF2-40B4-BE49-F238E27FC236}">
                <a16:creationId xmlns:a16="http://schemas.microsoft.com/office/drawing/2014/main" id="{5497BF72-C6D9-D353-21F4-67C1B54B484D}"/>
              </a:ext>
            </a:extLst>
          </p:cNvPr>
          <p:cNvSpPr>
            <a:spLocks noGrp="1"/>
          </p:cNvSpPr>
          <p:nvPr>
            <p:ph type="body" sz="quarter" idx="40" hasCustomPrompt="1"/>
          </p:nvPr>
        </p:nvSpPr>
        <p:spPr>
          <a:xfrm>
            <a:off x="7846696" y="4680602"/>
            <a:ext cx="2161052"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CLIK TO ADD TITLE</a:t>
            </a:r>
          </a:p>
        </p:txBody>
      </p:sp>
      <p:sp>
        <p:nvSpPr>
          <p:cNvPr id="20" name="Text Placeholder 15">
            <a:extLst>
              <a:ext uri="{FF2B5EF4-FFF2-40B4-BE49-F238E27FC236}">
                <a16:creationId xmlns:a16="http://schemas.microsoft.com/office/drawing/2014/main" id="{B05DC71B-2F44-1AE5-3AA3-4A3FC8FDF86B}"/>
              </a:ext>
            </a:extLst>
          </p:cNvPr>
          <p:cNvSpPr>
            <a:spLocks noGrp="1"/>
          </p:cNvSpPr>
          <p:nvPr>
            <p:ph type="body" sz="quarter" idx="41"/>
          </p:nvPr>
        </p:nvSpPr>
        <p:spPr>
          <a:xfrm>
            <a:off x="7846696" y="5096196"/>
            <a:ext cx="3395493" cy="814701"/>
          </a:xfrm>
          <a:prstGeom prst="rect">
            <a:avLst/>
          </a:prstGeom>
        </p:spPr>
        <p:txBody>
          <a:bodyPr anchor="t">
            <a:normAutofit/>
          </a:bodyPr>
          <a:lstStyle>
            <a:lvl1pPr marL="0" indent="0">
              <a:lnSpc>
                <a:spcPts val="2000"/>
              </a:lnSpc>
              <a:buNone/>
              <a:defRPr lang="en-GB" sz="1200" b="0" i="0" kern="1200" dirty="0">
                <a:solidFill>
                  <a:schemeClr val="tx1"/>
                </a:solidFill>
                <a:latin typeface="Work Sans Light" pitchFamily="2" charset="77"/>
                <a:ea typeface="+mn-ea"/>
                <a:cs typeface="+mn-cs"/>
              </a:defRPr>
            </a:lvl1pPr>
          </a:lstStyle>
          <a:p>
            <a:pPr lvl="0"/>
            <a:endParaRPr lang="en-GB" dirty="0"/>
          </a:p>
        </p:txBody>
      </p:sp>
      <p:sp>
        <p:nvSpPr>
          <p:cNvPr id="21" name="Text Placeholder 15">
            <a:extLst>
              <a:ext uri="{FF2B5EF4-FFF2-40B4-BE49-F238E27FC236}">
                <a16:creationId xmlns:a16="http://schemas.microsoft.com/office/drawing/2014/main" id="{B1876488-BE9A-1210-CBD3-38485A1D49DA}"/>
              </a:ext>
            </a:extLst>
          </p:cNvPr>
          <p:cNvSpPr>
            <a:spLocks noGrp="1"/>
          </p:cNvSpPr>
          <p:nvPr>
            <p:ph type="body" sz="quarter" idx="42" hasCustomPrompt="1"/>
          </p:nvPr>
        </p:nvSpPr>
        <p:spPr>
          <a:xfrm>
            <a:off x="3607288" y="4680602"/>
            <a:ext cx="2161052" cy="366072"/>
          </a:xfrm>
          <a:prstGeom prst="rect">
            <a:avLst/>
          </a:prstGeom>
        </p:spPr>
        <p:txBody>
          <a:bodyPr anchor="t"/>
          <a:lstStyle>
            <a:lvl1pPr marL="0" indent="0">
              <a:lnSpc>
                <a:spcPts val="2000"/>
              </a:lnSpc>
              <a:buNone/>
              <a:defRPr sz="1600" b="1" i="0">
                <a:solidFill>
                  <a:srgbClr val="F37C40"/>
                </a:solidFill>
                <a:latin typeface="Work Sans SemiBold" pitchFamily="2" charset="77"/>
              </a:defRPr>
            </a:lvl1pPr>
          </a:lstStyle>
          <a:p>
            <a:pPr lvl="0"/>
            <a:r>
              <a:rPr lang="en-GB" dirty="0"/>
              <a:t>CLIK TO ADD TITLE</a:t>
            </a:r>
          </a:p>
        </p:txBody>
      </p:sp>
      <p:sp>
        <p:nvSpPr>
          <p:cNvPr id="22" name="Text Placeholder 15">
            <a:extLst>
              <a:ext uri="{FF2B5EF4-FFF2-40B4-BE49-F238E27FC236}">
                <a16:creationId xmlns:a16="http://schemas.microsoft.com/office/drawing/2014/main" id="{CDBBED10-F055-16E8-50BC-A6535A5683E0}"/>
              </a:ext>
            </a:extLst>
          </p:cNvPr>
          <p:cNvSpPr>
            <a:spLocks noGrp="1"/>
          </p:cNvSpPr>
          <p:nvPr>
            <p:ph type="body" sz="quarter" idx="43"/>
          </p:nvPr>
        </p:nvSpPr>
        <p:spPr>
          <a:xfrm>
            <a:off x="3607288" y="5096196"/>
            <a:ext cx="3395492" cy="814701"/>
          </a:xfrm>
          <a:prstGeom prst="rect">
            <a:avLst/>
          </a:prstGeom>
        </p:spPr>
        <p:txBody>
          <a:bodyPr anchor="t">
            <a:normAutofit/>
          </a:bodyPr>
          <a:lstStyle>
            <a:lvl1pPr marL="0" indent="0">
              <a:lnSpc>
                <a:spcPts val="2000"/>
              </a:lnSpc>
              <a:buNone/>
              <a:defRPr lang="en-GB" sz="1200" b="0" i="0" kern="1200" dirty="0">
                <a:solidFill>
                  <a:schemeClr val="tx1"/>
                </a:solidFill>
                <a:latin typeface="Work Sans Light" pitchFamily="2" charset="77"/>
                <a:ea typeface="+mn-ea"/>
                <a:cs typeface="+mn-cs"/>
              </a:defRPr>
            </a:lvl1pPr>
          </a:lstStyle>
          <a:p>
            <a:pPr lvl="0"/>
            <a:endParaRPr lang="en-GB" dirty="0"/>
          </a:p>
        </p:txBody>
      </p:sp>
      <p:sp>
        <p:nvSpPr>
          <p:cNvPr id="23" name="Text Placeholder 15">
            <a:extLst>
              <a:ext uri="{FF2B5EF4-FFF2-40B4-BE49-F238E27FC236}">
                <a16:creationId xmlns:a16="http://schemas.microsoft.com/office/drawing/2014/main" id="{92251DA5-2CA0-0374-872A-BD464D009383}"/>
              </a:ext>
            </a:extLst>
          </p:cNvPr>
          <p:cNvSpPr>
            <a:spLocks noGrp="1"/>
          </p:cNvSpPr>
          <p:nvPr>
            <p:ph type="body" sz="quarter" idx="16" hasCustomPrompt="1"/>
          </p:nvPr>
        </p:nvSpPr>
        <p:spPr>
          <a:xfrm>
            <a:off x="3607288" y="1768484"/>
            <a:ext cx="7634901" cy="1076895"/>
          </a:xfrm>
          <a:prstGeom prst="rect">
            <a:avLst/>
          </a:prstGeom>
        </p:spPr>
        <p:txBody>
          <a:bodyPr anchor="t">
            <a:normAutofit/>
          </a:bodyPr>
          <a:lstStyle>
            <a:lvl1pPr marL="0" indent="0">
              <a:lnSpc>
                <a:spcPts val="2000"/>
              </a:lnSpc>
              <a:buNone/>
              <a:defRPr sz="1400" b="0" i="0">
                <a:solidFill>
                  <a:schemeClr val="tx1"/>
                </a:solidFill>
                <a:latin typeface="Work Sans Light" pitchFamily="2" charset="77"/>
              </a:defRPr>
            </a:lvl1pPr>
          </a:lstStyle>
          <a:p>
            <a:pPr lvl="0"/>
            <a:r>
              <a:rPr lang="en-GB" dirty="0"/>
              <a:t>Click to add text</a:t>
            </a:r>
          </a:p>
        </p:txBody>
      </p:sp>
      <p:sp>
        <p:nvSpPr>
          <p:cNvPr id="4" name="Slide Number Placeholder 5">
            <a:extLst>
              <a:ext uri="{FF2B5EF4-FFF2-40B4-BE49-F238E27FC236}">
                <a16:creationId xmlns:a16="http://schemas.microsoft.com/office/drawing/2014/main" id="{5446E19E-7624-FF9E-18B9-242E5B49CF30}"/>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7" name="TextBox 6">
            <a:extLst>
              <a:ext uri="{FF2B5EF4-FFF2-40B4-BE49-F238E27FC236}">
                <a16:creationId xmlns:a16="http://schemas.microsoft.com/office/drawing/2014/main" id="{62494A3A-7835-D9EF-7326-CBAE9EB909D8}"/>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3" name="Picture 2" descr="SoftWriters Logo Black">
            <a:extLst>
              <a:ext uri="{FF2B5EF4-FFF2-40B4-BE49-F238E27FC236}">
                <a16:creationId xmlns:a16="http://schemas.microsoft.com/office/drawing/2014/main" id="{5D4434CA-1C56-D99B-2520-CFDDC0AA33F1}"/>
              </a:ext>
            </a:extLst>
          </p:cNvPr>
          <p:cNvPicPr>
            <a:picLocks noChangeAspect="1"/>
          </p:cNvPicPr>
          <p:nvPr userDrawn="1"/>
        </p:nvPicPr>
        <p:blipFill>
          <a:blip r:embed="rId2"/>
          <a:stretch>
            <a:fillRect/>
          </a:stretch>
        </p:blipFill>
        <p:spPr>
          <a:xfrm>
            <a:off x="464292" y="364761"/>
            <a:ext cx="1884996" cy="283183"/>
          </a:xfrm>
          <a:prstGeom prst="rect">
            <a:avLst/>
          </a:prstGeom>
        </p:spPr>
      </p:pic>
    </p:spTree>
    <p:extLst>
      <p:ext uri="{BB962C8B-B14F-4D97-AF65-F5344CB8AC3E}">
        <p14:creationId xmlns:p14="http://schemas.microsoft.com/office/powerpoint/2010/main" val="105072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oadmap (Black)">
    <p:bg>
      <p:bgPr>
        <a:solidFill>
          <a:srgbClr val="171B1D"/>
        </a:solidFill>
        <a:effectLst/>
      </p:bgPr>
    </p:bg>
    <p:spTree>
      <p:nvGrpSpPr>
        <p:cNvPr id="1" name=""/>
        <p:cNvGrpSpPr/>
        <p:nvPr/>
      </p:nvGrpSpPr>
      <p:grpSpPr>
        <a:xfrm>
          <a:off x="0" y="0"/>
          <a:ext cx="0" cy="0"/>
          <a:chOff x="0" y="0"/>
          <a:chExt cx="0" cy="0"/>
        </a:xfrm>
      </p:grpSpPr>
      <p:sp>
        <p:nvSpPr>
          <p:cNvPr id="14" name="Text Placeholder 15">
            <a:extLst>
              <a:ext uri="{FF2B5EF4-FFF2-40B4-BE49-F238E27FC236}">
                <a16:creationId xmlns:a16="http://schemas.microsoft.com/office/drawing/2014/main" id="{E8B732C7-10F7-F465-3E57-1EA6D5BA13CC}"/>
              </a:ext>
            </a:extLst>
          </p:cNvPr>
          <p:cNvSpPr>
            <a:spLocks noGrp="1"/>
          </p:cNvSpPr>
          <p:nvPr>
            <p:ph type="body" sz="quarter" idx="44" hasCustomPrompt="1"/>
          </p:nvPr>
        </p:nvSpPr>
        <p:spPr>
          <a:xfrm>
            <a:off x="2088282" y="739292"/>
            <a:ext cx="8015435" cy="783124"/>
          </a:xfrm>
          <a:prstGeom prst="rect">
            <a:avLst/>
          </a:prstGeom>
        </p:spPr>
        <p:txBody>
          <a:bodyPr anchor="t"/>
          <a:lstStyle>
            <a:lvl1pPr marL="0" indent="0" algn="ctr">
              <a:lnSpc>
                <a:spcPts val="5500"/>
              </a:lnSpc>
              <a:spcBef>
                <a:spcPts val="0"/>
              </a:spcBef>
              <a:buNone/>
              <a:defRPr sz="4800" b="0" i="0">
                <a:solidFill>
                  <a:schemeClr val="tx1"/>
                </a:solidFill>
                <a:latin typeface="Work Sans Light" pitchFamily="2" charset="77"/>
              </a:defRPr>
            </a:lvl1pPr>
          </a:lstStyle>
          <a:p>
            <a:pPr lvl="0"/>
            <a:r>
              <a:rPr lang="en-GB" dirty="0"/>
              <a:t>Click to Edit Title</a:t>
            </a:r>
          </a:p>
        </p:txBody>
      </p:sp>
      <p:sp>
        <p:nvSpPr>
          <p:cNvPr id="11" name="Slide Number Placeholder 5">
            <a:extLst>
              <a:ext uri="{FF2B5EF4-FFF2-40B4-BE49-F238E27FC236}">
                <a16:creationId xmlns:a16="http://schemas.microsoft.com/office/drawing/2014/main" id="{5B6999FB-0A94-B05F-C71A-6716B2FEF279}"/>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2" name="TextBox 11">
            <a:extLst>
              <a:ext uri="{FF2B5EF4-FFF2-40B4-BE49-F238E27FC236}">
                <a16:creationId xmlns:a16="http://schemas.microsoft.com/office/drawing/2014/main" id="{A55969F5-B4FC-A704-3029-58EE7A03E52F}"/>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13" name="SmartArt Placeholder 18">
            <a:extLst>
              <a:ext uri="{FF2B5EF4-FFF2-40B4-BE49-F238E27FC236}">
                <a16:creationId xmlns:a16="http://schemas.microsoft.com/office/drawing/2014/main" id="{658F0131-CA9C-C999-866D-C7C8DDA7BB18}"/>
              </a:ext>
            </a:extLst>
          </p:cNvPr>
          <p:cNvSpPr>
            <a:spLocks noGrp="1"/>
          </p:cNvSpPr>
          <p:nvPr>
            <p:ph type="dgm" sz="quarter" idx="53"/>
          </p:nvPr>
        </p:nvSpPr>
        <p:spPr>
          <a:xfrm>
            <a:off x="1099731" y="3600912"/>
            <a:ext cx="9992537" cy="585167"/>
          </a:xfrm>
        </p:spPr>
        <p:txBody>
          <a:bodyPr/>
          <a:lstStyle/>
          <a:p>
            <a:endParaRPr lang="en-US" dirty="0"/>
          </a:p>
        </p:txBody>
      </p:sp>
      <p:sp>
        <p:nvSpPr>
          <p:cNvPr id="2" name="Text Placeholder 15">
            <a:extLst>
              <a:ext uri="{FF2B5EF4-FFF2-40B4-BE49-F238E27FC236}">
                <a16:creationId xmlns:a16="http://schemas.microsoft.com/office/drawing/2014/main" id="{0EBF251C-75A0-C03E-EF97-CA56BE22C07A}"/>
              </a:ext>
            </a:extLst>
          </p:cNvPr>
          <p:cNvSpPr>
            <a:spLocks noGrp="1"/>
          </p:cNvSpPr>
          <p:nvPr>
            <p:ph type="body" sz="quarter" idx="49"/>
          </p:nvPr>
        </p:nvSpPr>
        <p:spPr>
          <a:xfrm>
            <a:off x="1780060" y="1862143"/>
            <a:ext cx="3216120" cy="1564407"/>
          </a:xfrm>
          <a:prstGeom prst="roundRect">
            <a:avLst>
              <a:gd name="adj" fmla="val 10217"/>
            </a:avLst>
          </a:prstGeom>
          <a:solidFill>
            <a:srgbClr val="1F2325"/>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3" name="Text Placeholder 15">
            <a:extLst>
              <a:ext uri="{FF2B5EF4-FFF2-40B4-BE49-F238E27FC236}">
                <a16:creationId xmlns:a16="http://schemas.microsoft.com/office/drawing/2014/main" id="{61D84C7C-2953-9594-C6A0-69F285098963}"/>
              </a:ext>
            </a:extLst>
          </p:cNvPr>
          <p:cNvSpPr>
            <a:spLocks noGrp="1"/>
          </p:cNvSpPr>
          <p:nvPr>
            <p:ph type="body" sz="quarter" idx="37" hasCustomPrompt="1"/>
          </p:nvPr>
        </p:nvSpPr>
        <p:spPr>
          <a:xfrm>
            <a:off x="1998102" y="2057954"/>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6" name="Text Placeholder 15">
            <a:extLst>
              <a:ext uri="{FF2B5EF4-FFF2-40B4-BE49-F238E27FC236}">
                <a16:creationId xmlns:a16="http://schemas.microsoft.com/office/drawing/2014/main" id="{3BC22D73-0857-1596-B821-F910FFE66385}"/>
              </a:ext>
            </a:extLst>
          </p:cNvPr>
          <p:cNvSpPr>
            <a:spLocks noGrp="1"/>
          </p:cNvSpPr>
          <p:nvPr>
            <p:ph type="body" sz="quarter" idx="54"/>
          </p:nvPr>
        </p:nvSpPr>
        <p:spPr>
          <a:xfrm>
            <a:off x="6359604" y="1873985"/>
            <a:ext cx="3216120" cy="1564407"/>
          </a:xfrm>
          <a:prstGeom prst="roundRect">
            <a:avLst>
              <a:gd name="adj" fmla="val 10217"/>
            </a:avLst>
          </a:prstGeom>
          <a:solidFill>
            <a:srgbClr val="1F2325"/>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7" name="Text Placeholder 15">
            <a:extLst>
              <a:ext uri="{FF2B5EF4-FFF2-40B4-BE49-F238E27FC236}">
                <a16:creationId xmlns:a16="http://schemas.microsoft.com/office/drawing/2014/main" id="{D5DE396D-4E44-D9FE-A104-E8025A4534C7}"/>
              </a:ext>
            </a:extLst>
          </p:cNvPr>
          <p:cNvSpPr>
            <a:spLocks noGrp="1"/>
          </p:cNvSpPr>
          <p:nvPr>
            <p:ph type="body" sz="quarter" idx="55" hasCustomPrompt="1"/>
          </p:nvPr>
        </p:nvSpPr>
        <p:spPr>
          <a:xfrm>
            <a:off x="6577646" y="2069796"/>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8" name="Text Placeholder 15">
            <a:extLst>
              <a:ext uri="{FF2B5EF4-FFF2-40B4-BE49-F238E27FC236}">
                <a16:creationId xmlns:a16="http://schemas.microsoft.com/office/drawing/2014/main" id="{F7DBC454-6B53-357B-F2F1-4FFC73DF783A}"/>
              </a:ext>
            </a:extLst>
          </p:cNvPr>
          <p:cNvSpPr>
            <a:spLocks noGrp="1"/>
          </p:cNvSpPr>
          <p:nvPr>
            <p:ph type="body" sz="quarter" idx="56"/>
          </p:nvPr>
        </p:nvSpPr>
        <p:spPr>
          <a:xfrm>
            <a:off x="3296604" y="4336757"/>
            <a:ext cx="3216120" cy="1564407"/>
          </a:xfrm>
          <a:prstGeom prst="roundRect">
            <a:avLst>
              <a:gd name="adj" fmla="val 10217"/>
            </a:avLst>
          </a:prstGeom>
          <a:solidFill>
            <a:srgbClr val="1F2325"/>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15" name="Text Placeholder 15">
            <a:extLst>
              <a:ext uri="{FF2B5EF4-FFF2-40B4-BE49-F238E27FC236}">
                <a16:creationId xmlns:a16="http://schemas.microsoft.com/office/drawing/2014/main" id="{E279C2B9-88B7-22C9-DBC9-AFD227C76C5C}"/>
              </a:ext>
            </a:extLst>
          </p:cNvPr>
          <p:cNvSpPr>
            <a:spLocks noGrp="1"/>
          </p:cNvSpPr>
          <p:nvPr>
            <p:ph type="body" sz="quarter" idx="57" hasCustomPrompt="1"/>
          </p:nvPr>
        </p:nvSpPr>
        <p:spPr>
          <a:xfrm>
            <a:off x="3514646" y="4532568"/>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16" name="Text Placeholder 15">
            <a:extLst>
              <a:ext uri="{FF2B5EF4-FFF2-40B4-BE49-F238E27FC236}">
                <a16:creationId xmlns:a16="http://schemas.microsoft.com/office/drawing/2014/main" id="{E0B4A70F-C21C-61A2-E265-753043408CC0}"/>
              </a:ext>
            </a:extLst>
          </p:cNvPr>
          <p:cNvSpPr>
            <a:spLocks noGrp="1"/>
          </p:cNvSpPr>
          <p:nvPr>
            <p:ph type="body" sz="quarter" idx="58"/>
          </p:nvPr>
        </p:nvSpPr>
        <p:spPr>
          <a:xfrm>
            <a:off x="7876148" y="4348599"/>
            <a:ext cx="3216120" cy="1564407"/>
          </a:xfrm>
          <a:prstGeom prst="roundRect">
            <a:avLst>
              <a:gd name="adj" fmla="val 10217"/>
            </a:avLst>
          </a:prstGeom>
          <a:solidFill>
            <a:srgbClr val="1F2325"/>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chemeClr val="tx1"/>
                </a:solidFill>
                <a:latin typeface="Work Sans Light" pitchFamily="2" charset="77"/>
                <a:ea typeface="Work Sans Light" pitchFamily="2" charset="77"/>
              </a:defRPr>
            </a:lvl1pPr>
          </a:lstStyle>
          <a:p>
            <a:pPr lvl="0"/>
            <a:r>
              <a:rPr lang="en-GB" dirty="0"/>
              <a:t>Click to edit</a:t>
            </a:r>
          </a:p>
        </p:txBody>
      </p:sp>
      <p:sp>
        <p:nvSpPr>
          <p:cNvPr id="17" name="Text Placeholder 15">
            <a:extLst>
              <a:ext uri="{FF2B5EF4-FFF2-40B4-BE49-F238E27FC236}">
                <a16:creationId xmlns:a16="http://schemas.microsoft.com/office/drawing/2014/main" id="{7DF48050-BD70-7033-FE6B-3AD50F93FB63}"/>
              </a:ext>
            </a:extLst>
          </p:cNvPr>
          <p:cNvSpPr>
            <a:spLocks noGrp="1"/>
          </p:cNvSpPr>
          <p:nvPr>
            <p:ph type="body" sz="quarter" idx="59" hasCustomPrompt="1"/>
          </p:nvPr>
        </p:nvSpPr>
        <p:spPr>
          <a:xfrm>
            <a:off x="8094190" y="4544410"/>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pic>
        <p:nvPicPr>
          <p:cNvPr id="5" name="Picture 4" descr="SoftWriters Logo&#10;">
            <a:extLst>
              <a:ext uri="{FF2B5EF4-FFF2-40B4-BE49-F238E27FC236}">
                <a16:creationId xmlns:a16="http://schemas.microsoft.com/office/drawing/2014/main" id="{2E92B34B-56F4-341F-675A-36021CECCE15}"/>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351724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0">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oadmap (Black)">
    <p:bg>
      <p:bgPr>
        <a:solidFill>
          <a:schemeClr val="tx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45A0482-20F2-6A31-AA36-C8A90B2B6F09}"/>
              </a:ext>
            </a:extLst>
          </p:cNvPr>
          <p:cNvSpPr txBox="1">
            <a:spLocks/>
          </p:cNvSpPr>
          <p:nvPr userDrawn="1"/>
        </p:nvSpPr>
        <p:spPr>
          <a:xfrm>
            <a:off x="10481912" y="6260565"/>
            <a:ext cx="1295751" cy="294980"/>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sz="1200" b="0" i="0" smtClean="0">
                <a:solidFill>
                  <a:schemeClr val="tx1"/>
                </a:solidFill>
                <a:latin typeface="Work Sans Medium" pitchFamily="2" charset="77"/>
              </a:rPr>
              <a:pPr/>
              <a:t>‹#›</a:t>
            </a:fld>
            <a:endParaRPr lang="en-PT" sz="1200" b="0" i="0" dirty="0">
              <a:solidFill>
                <a:schemeClr val="tx1"/>
              </a:solidFill>
              <a:latin typeface="Work Sans Medium" pitchFamily="2" charset="77"/>
            </a:endParaRPr>
          </a:p>
        </p:txBody>
      </p:sp>
      <p:sp>
        <p:nvSpPr>
          <p:cNvPr id="14" name="Text Placeholder 15">
            <a:extLst>
              <a:ext uri="{FF2B5EF4-FFF2-40B4-BE49-F238E27FC236}">
                <a16:creationId xmlns:a16="http://schemas.microsoft.com/office/drawing/2014/main" id="{E8B732C7-10F7-F465-3E57-1EA6D5BA13CC}"/>
              </a:ext>
            </a:extLst>
          </p:cNvPr>
          <p:cNvSpPr>
            <a:spLocks noGrp="1"/>
          </p:cNvSpPr>
          <p:nvPr>
            <p:ph type="body" sz="quarter" idx="44" hasCustomPrompt="1"/>
          </p:nvPr>
        </p:nvSpPr>
        <p:spPr>
          <a:xfrm>
            <a:off x="2088282" y="739292"/>
            <a:ext cx="8015435" cy="783124"/>
          </a:xfrm>
          <a:prstGeom prst="rect">
            <a:avLst/>
          </a:prstGeom>
        </p:spPr>
        <p:txBody>
          <a:bodyPr anchor="t"/>
          <a:lstStyle>
            <a:lvl1pPr marL="0" indent="0" algn="ctr">
              <a:lnSpc>
                <a:spcPts val="5500"/>
              </a:lnSpc>
              <a:spcBef>
                <a:spcPts val="0"/>
              </a:spcBef>
              <a:buNone/>
              <a:defRPr sz="4800" b="0" i="0">
                <a:solidFill>
                  <a:srgbClr val="171B1D"/>
                </a:solidFill>
                <a:latin typeface="Work Sans Light" pitchFamily="2" charset="77"/>
              </a:defRPr>
            </a:lvl1pPr>
          </a:lstStyle>
          <a:p>
            <a:pPr lvl="0"/>
            <a:r>
              <a:rPr lang="en-GB" dirty="0"/>
              <a:t>Click to Edit Title</a:t>
            </a:r>
          </a:p>
        </p:txBody>
      </p:sp>
      <p:sp>
        <p:nvSpPr>
          <p:cNvPr id="12" name="Slide Number Placeholder 5">
            <a:extLst>
              <a:ext uri="{FF2B5EF4-FFF2-40B4-BE49-F238E27FC236}">
                <a16:creationId xmlns:a16="http://schemas.microsoft.com/office/drawing/2014/main" id="{7D6A4854-D9E1-1EE0-CC2A-FBCC2894229D}"/>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3" name="TextBox 12">
            <a:extLst>
              <a:ext uri="{FF2B5EF4-FFF2-40B4-BE49-F238E27FC236}">
                <a16:creationId xmlns:a16="http://schemas.microsoft.com/office/drawing/2014/main" id="{F788BC7E-09CF-D638-0FE8-8C88D40FB348}"/>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5" name="SmartArt Placeholder 18">
            <a:extLst>
              <a:ext uri="{FF2B5EF4-FFF2-40B4-BE49-F238E27FC236}">
                <a16:creationId xmlns:a16="http://schemas.microsoft.com/office/drawing/2014/main" id="{23F8A13E-AE46-5D68-8EAF-F27B9F8A48DF}"/>
              </a:ext>
            </a:extLst>
          </p:cNvPr>
          <p:cNvSpPr>
            <a:spLocks noGrp="1"/>
          </p:cNvSpPr>
          <p:nvPr>
            <p:ph type="dgm" sz="quarter" idx="53"/>
          </p:nvPr>
        </p:nvSpPr>
        <p:spPr>
          <a:xfrm>
            <a:off x="1099731" y="3600912"/>
            <a:ext cx="9992537" cy="585167"/>
          </a:xfrm>
        </p:spPr>
        <p:txBody>
          <a:bodyPr/>
          <a:lstStyle/>
          <a:p>
            <a:endParaRPr lang="en-US"/>
          </a:p>
        </p:txBody>
      </p:sp>
      <p:sp>
        <p:nvSpPr>
          <p:cNvPr id="5" name="Text Placeholder 15">
            <a:extLst>
              <a:ext uri="{FF2B5EF4-FFF2-40B4-BE49-F238E27FC236}">
                <a16:creationId xmlns:a16="http://schemas.microsoft.com/office/drawing/2014/main" id="{4BF4869B-E59F-67A0-2AE6-3F9FEEBEF0D6}"/>
              </a:ext>
            </a:extLst>
          </p:cNvPr>
          <p:cNvSpPr>
            <a:spLocks noGrp="1"/>
          </p:cNvSpPr>
          <p:nvPr>
            <p:ph type="body" sz="quarter" idx="52"/>
          </p:nvPr>
        </p:nvSpPr>
        <p:spPr>
          <a:xfrm>
            <a:off x="7245214" y="4351262"/>
            <a:ext cx="3216120" cy="1564407"/>
          </a:xfrm>
          <a:prstGeom prst="roundRect">
            <a:avLst>
              <a:gd name="adj" fmla="val 10217"/>
            </a:avLst>
          </a:prstGeom>
          <a:solidFill>
            <a:srgbClr val="F1F3F4"/>
          </a:solidFill>
        </p:spPr>
        <p:txBody>
          <a:bodyPr lIns="182880" tIns="182880" rIns="182880" bIns="182880" anchor="b" anchorCtr="0">
            <a:noAutofit/>
          </a:bodyPr>
          <a:lstStyle>
            <a:lvl1pPr marL="0" indent="0" algn="r">
              <a:lnSpc>
                <a:spcPct val="112000"/>
              </a:lnSpc>
              <a:spcBef>
                <a:spcPts val="0"/>
              </a:spcBef>
              <a:buClr>
                <a:schemeClr val="tx2"/>
              </a:buClr>
              <a:buSzPct val="100000"/>
              <a:buFont typeface="Arial" panose="020B0604020202020204" pitchFamily="34" charset="0"/>
              <a:buNone/>
              <a:defRPr sz="1400" b="0" i="0">
                <a:solidFill>
                  <a:srgbClr val="171B1D"/>
                </a:solidFill>
                <a:latin typeface="Work Sans Light" pitchFamily="2" charset="77"/>
                <a:ea typeface="Work Sans Light" pitchFamily="2" charset="77"/>
              </a:defRPr>
            </a:lvl1pPr>
          </a:lstStyle>
          <a:p>
            <a:pPr lvl="0"/>
            <a:r>
              <a:rPr lang="en-GB" dirty="0"/>
              <a:t>Click to edit</a:t>
            </a:r>
          </a:p>
        </p:txBody>
      </p:sp>
      <p:sp>
        <p:nvSpPr>
          <p:cNvPr id="6" name="Text Placeholder 15">
            <a:extLst>
              <a:ext uri="{FF2B5EF4-FFF2-40B4-BE49-F238E27FC236}">
                <a16:creationId xmlns:a16="http://schemas.microsoft.com/office/drawing/2014/main" id="{181B88E9-80B7-1159-2424-08BD3BDA1034}"/>
              </a:ext>
            </a:extLst>
          </p:cNvPr>
          <p:cNvSpPr>
            <a:spLocks noGrp="1"/>
          </p:cNvSpPr>
          <p:nvPr>
            <p:ph type="body" sz="quarter" idx="51"/>
          </p:nvPr>
        </p:nvSpPr>
        <p:spPr>
          <a:xfrm>
            <a:off x="2673988" y="4318314"/>
            <a:ext cx="3216120" cy="1564407"/>
          </a:xfrm>
          <a:prstGeom prst="roundRect">
            <a:avLst>
              <a:gd name="adj" fmla="val 10217"/>
            </a:avLst>
          </a:prstGeom>
          <a:solidFill>
            <a:srgbClr val="F1F3F4"/>
          </a:solidFill>
        </p:spPr>
        <p:txBody>
          <a:bodyPr lIns="182880" tIns="182880" rIns="182880" bIns="182880" anchor="b" anchorCtr="0">
            <a:noAutofit/>
          </a:bodyPr>
          <a:lstStyle>
            <a:lvl1pPr marL="0" indent="0" algn="r">
              <a:lnSpc>
                <a:spcPct val="112000"/>
              </a:lnSpc>
              <a:spcBef>
                <a:spcPts val="0"/>
              </a:spcBef>
              <a:buClr>
                <a:schemeClr val="tx2"/>
              </a:buClr>
              <a:buSzPct val="100000"/>
              <a:buFont typeface="Arial" panose="020B0604020202020204" pitchFamily="34" charset="0"/>
              <a:buNone/>
              <a:defRPr sz="1400" b="0" i="0">
                <a:solidFill>
                  <a:srgbClr val="171B1D"/>
                </a:solidFill>
                <a:latin typeface="Work Sans Light" pitchFamily="2" charset="77"/>
                <a:ea typeface="Work Sans Light" pitchFamily="2" charset="77"/>
              </a:defRPr>
            </a:lvl1pPr>
          </a:lstStyle>
          <a:p>
            <a:pPr lvl="0"/>
            <a:r>
              <a:rPr lang="en-GB" dirty="0"/>
              <a:t>Click to edit</a:t>
            </a:r>
          </a:p>
        </p:txBody>
      </p:sp>
      <p:sp>
        <p:nvSpPr>
          <p:cNvPr id="7" name="Text Placeholder 15">
            <a:extLst>
              <a:ext uri="{FF2B5EF4-FFF2-40B4-BE49-F238E27FC236}">
                <a16:creationId xmlns:a16="http://schemas.microsoft.com/office/drawing/2014/main" id="{EF4C2274-5482-8973-F2DA-AB7EB1FA4D90}"/>
              </a:ext>
            </a:extLst>
          </p:cNvPr>
          <p:cNvSpPr>
            <a:spLocks noGrp="1"/>
          </p:cNvSpPr>
          <p:nvPr>
            <p:ph type="body" sz="quarter" idx="50"/>
          </p:nvPr>
        </p:nvSpPr>
        <p:spPr>
          <a:xfrm>
            <a:off x="6321194" y="1888754"/>
            <a:ext cx="3216120" cy="1564407"/>
          </a:xfrm>
          <a:prstGeom prst="roundRect">
            <a:avLst>
              <a:gd name="adj" fmla="val 10217"/>
            </a:avLst>
          </a:prstGeom>
          <a:solidFill>
            <a:srgbClr val="F1F3F4"/>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rgbClr val="171B1D"/>
                </a:solidFill>
                <a:latin typeface="Work Sans Light" pitchFamily="2" charset="77"/>
                <a:ea typeface="Work Sans Light" pitchFamily="2" charset="77"/>
              </a:defRPr>
            </a:lvl1pPr>
          </a:lstStyle>
          <a:p>
            <a:pPr lvl="0"/>
            <a:r>
              <a:rPr lang="en-GB" dirty="0"/>
              <a:t>Click to edit</a:t>
            </a:r>
          </a:p>
        </p:txBody>
      </p:sp>
      <p:sp>
        <p:nvSpPr>
          <p:cNvPr id="8" name="Text Placeholder 15">
            <a:extLst>
              <a:ext uri="{FF2B5EF4-FFF2-40B4-BE49-F238E27FC236}">
                <a16:creationId xmlns:a16="http://schemas.microsoft.com/office/drawing/2014/main" id="{2B5CDB56-A0AC-731A-E2A2-552857618B66}"/>
              </a:ext>
            </a:extLst>
          </p:cNvPr>
          <p:cNvSpPr>
            <a:spLocks noGrp="1"/>
          </p:cNvSpPr>
          <p:nvPr>
            <p:ph type="body" sz="quarter" idx="49"/>
          </p:nvPr>
        </p:nvSpPr>
        <p:spPr>
          <a:xfrm>
            <a:off x="1767360" y="1922782"/>
            <a:ext cx="3216120" cy="1564407"/>
          </a:xfrm>
          <a:prstGeom prst="roundRect">
            <a:avLst>
              <a:gd name="adj" fmla="val 10217"/>
            </a:avLst>
          </a:prstGeom>
          <a:solidFill>
            <a:srgbClr val="F1F3F4"/>
          </a:solidFill>
        </p:spPr>
        <p:txBody>
          <a:bodyPr lIns="182880" tIns="182880" rIns="182880" bIns="182880" anchor="b" anchorCtr="0">
            <a:noAutofit/>
          </a:bodyPr>
          <a:lstStyle>
            <a:lvl1pPr marL="0" indent="0">
              <a:lnSpc>
                <a:spcPct val="112000"/>
              </a:lnSpc>
              <a:spcBef>
                <a:spcPts val="0"/>
              </a:spcBef>
              <a:buClr>
                <a:schemeClr val="tx2"/>
              </a:buClr>
              <a:buSzPct val="100000"/>
              <a:buFont typeface="Arial" panose="020B0604020202020204" pitchFamily="34" charset="0"/>
              <a:buNone/>
              <a:defRPr sz="1400" b="0" i="0">
                <a:solidFill>
                  <a:srgbClr val="171B1D"/>
                </a:solidFill>
                <a:latin typeface="Work Sans Light" pitchFamily="2" charset="77"/>
                <a:ea typeface="Work Sans Light" pitchFamily="2" charset="77"/>
              </a:defRPr>
            </a:lvl1pPr>
          </a:lstStyle>
          <a:p>
            <a:pPr lvl="0"/>
            <a:r>
              <a:rPr lang="en-GB" dirty="0"/>
              <a:t>Click to edit</a:t>
            </a:r>
          </a:p>
        </p:txBody>
      </p:sp>
      <p:sp>
        <p:nvSpPr>
          <p:cNvPr id="9" name="Text Placeholder 15">
            <a:extLst>
              <a:ext uri="{FF2B5EF4-FFF2-40B4-BE49-F238E27FC236}">
                <a16:creationId xmlns:a16="http://schemas.microsoft.com/office/drawing/2014/main" id="{245195C2-2605-9A21-C418-61C77B02F7CC}"/>
              </a:ext>
            </a:extLst>
          </p:cNvPr>
          <p:cNvSpPr>
            <a:spLocks noGrp="1"/>
          </p:cNvSpPr>
          <p:nvPr>
            <p:ph type="body" sz="quarter" idx="37" hasCustomPrompt="1"/>
          </p:nvPr>
        </p:nvSpPr>
        <p:spPr>
          <a:xfrm>
            <a:off x="1985402" y="2118593"/>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16" name="Text Placeholder 15">
            <a:extLst>
              <a:ext uri="{FF2B5EF4-FFF2-40B4-BE49-F238E27FC236}">
                <a16:creationId xmlns:a16="http://schemas.microsoft.com/office/drawing/2014/main" id="{EB8BAE1E-0BF3-95BA-843E-2BBB453A9940}"/>
              </a:ext>
            </a:extLst>
          </p:cNvPr>
          <p:cNvSpPr>
            <a:spLocks noGrp="1"/>
          </p:cNvSpPr>
          <p:nvPr>
            <p:ph type="body" sz="quarter" idx="41" hasCustomPrompt="1"/>
          </p:nvPr>
        </p:nvSpPr>
        <p:spPr>
          <a:xfrm>
            <a:off x="3784957" y="4608042"/>
            <a:ext cx="1798009" cy="366072"/>
          </a:xfrm>
          <a:prstGeom prst="rect">
            <a:avLst/>
          </a:prstGeom>
        </p:spPr>
        <p:txBody>
          <a:bodyPr anchor="t">
            <a:noAutofit/>
          </a:bodyPr>
          <a:lstStyle>
            <a:lvl1pPr marL="0" indent="0" algn="r">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17" name="Text Placeholder 15">
            <a:extLst>
              <a:ext uri="{FF2B5EF4-FFF2-40B4-BE49-F238E27FC236}">
                <a16:creationId xmlns:a16="http://schemas.microsoft.com/office/drawing/2014/main" id="{9C67D3C3-9D61-5E26-0AF1-05EBA5DA3270}"/>
              </a:ext>
            </a:extLst>
          </p:cNvPr>
          <p:cNvSpPr>
            <a:spLocks noGrp="1"/>
          </p:cNvSpPr>
          <p:nvPr>
            <p:ph type="body" sz="quarter" idx="46" hasCustomPrompt="1"/>
          </p:nvPr>
        </p:nvSpPr>
        <p:spPr>
          <a:xfrm>
            <a:off x="6600945" y="2118593"/>
            <a:ext cx="1798009" cy="366072"/>
          </a:xfrm>
          <a:prstGeom prst="rect">
            <a:avLst/>
          </a:prstGeom>
        </p:spPr>
        <p:txBody>
          <a:bodyPr anchor="t">
            <a:noAutofit/>
          </a:bodyPr>
          <a:lstStyle>
            <a:lvl1pPr marL="0" indent="0">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sp>
        <p:nvSpPr>
          <p:cNvPr id="18" name="Text Placeholder 15">
            <a:extLst>
              <a:ext uri="{FF2B5EF4-FFF2-40B4-BE49-F238E27FC236}">
                <a16:creationId xmlns:a16="http://schemas.microsoft.com/office/drawing/2014/main" id="{E282894F-2DD5-697D-76C0-367D65CB2388}"/>
              </a:ext>
            </a:extLst>
          </p:cNvPr>
          <p:cNvSpPr>
            <a:spLocks noGrp="1"/>
          </p:cNvSpPr>
          <p:nvPr>
            <p:ph type="body" sz="quarter" idx="48" hasCustomPrompt="1"/>
          </p:nvPr>
        </p:nvSpPr>
        <p:spPr>
          <a:xfrm>
            <a:off x="8380868" y="4608042"/>
            <a:ext cx="1798009" cy="366072"/>
          </a:xfrm>
          <a:prstGeom prst="rect">
            <a:avLst/>
          </a:prstGeom>
        </p:spPr>
        <p:txBody>
          <a:bodyPr anchor="t">
            <a:noAutofit/>
          </a:bodyPr>
          <a:lstStyle>
            <a:lvl1pPr marL="0" indent="0" algn="r">
              <a:lnSpc>
                <a:spcPts val="2000"/>
              </a:lnSpc>
              <a:buNone/>
              <a:defRPr sz="1600" b="0" i="0">
                <a:solidFill>
                  <a:srgbClr val="F37C40"/>
                </a:solidFill>
                <a:latin typeface="Work Sans SemiBold" pitchFamily="2" charset="77"/>
                <a:ea typeface="DIN 2014 Bold" panose="020B0504020202020204" pitchFamily="34" charset="77"/>
              </a:defRPr>
            </a:lvl1pPr>
          </a:lstStyle>
          <a:p>
            <a:pPr lvl="0"/>
            <a:r>
              <a:rPr lang="en-GB" dirty="0"/>
              <a:t>Clik to add title</a:t>
            </a:r>
          </a:p>
        </p:txBody>
      </p:sp>
      <p:pic>
        <p:nvPicPr>
          <p:cNvPr id="4" name="Picture 3" descr="SoftWriters Logo Black">
            <a:extLst>
              <a:ext uri="{FF2B5EF4-FFF2-40B4-BE49-F238E27FC236}">
                <a16:creationId xmlns:a16="http://schemas.microsoft.com/office/drawing/2014/main" id="{1DFA29EE-8EFB-093A-5C59-C4FF872CCE6D}"/>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62542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0">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Black)">
    <p:bg>
      <p:bgPr>
        <a:solidFill>
          <a:srgbClr val="171B1D"/>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BF094B5-716F-6EE9-F095-490EC71F24EE}"/>
              </a:ext>
            </a:extLst>
          </p:cNvPr>
          <p:cNvSpPr>
            <a:spLocks noGrp="1"/>
          </p:cNvSpPr>
          <p:nvPr>
            <p:ph type="body" sz="quarter" idx="50"/>
          </p:nvPr>
        </p:nvSpPr>
        <p:spPr>
          <a:xfrm>
            <a:off x="709133" y="887232"/>
            <a:ext cx="4446271" cy="4928074"/>
          </a:xfrm>
          <a:prstGeom prst="roundRect">
            <a:avLst>
              <a:gd name="adj" fmla="val 7380"/>
            </a:avLst>
          </a:prstGeom>
          <a:gradFill>
            <a:gsLst>
              <a:gs pos="0">
                <a:srgbClr val="1F2325">
                  <a:alpha val="50000"/>
                </a:srgbClr>
              </a:gs>
              <a:gs pos="98000">
                <a:schemeClr val="bg1">
                  <a:lumMod val="65000"/>
                  <a:lumOff val="35000"/>
                  <a:alpha val="21771"/>
                </a:schemeClr>
              </a:gs>
            </a:gsLst>
            <a:lin ang="18000000" scaled="0"/>
          </a:gradFill>
          <a:ln w="19050">
            <a:solidFill>
              <a:schemeClr val="tx1">
                <a:lumMod val="65000"/>
                <a:lumOff val="35000"/>
              </a:schemeClr>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tx2">
                    <a:lumMod val="40000"/>
                    <a:lumOff val="60000"/>
                  </a:schemeClr>
                </a:solidFill>
                <a:latin typeface="Work Sans Light" pitchFamily="2" charset="77"/>
                <a:ea typeface="Work Sans Light" pitchFamily="2" charset="77"/>
              </a:defRPr>
            </a:lvl1pPr>
          </a:lstStyle>
          <a:p>
            <a:pPr lvl="0"/>
            <a:endParaRPr lang="en-GB" dirty="0"/>
          </a:p>
        </p:txBody>
      </p:sp>
      <p:sp>
        <p:nvSpPr>
          <p:cNvPr id="5" name="Text Placeholder 15">
            <a:extLst>
              <a:ext uri="{FF2B5EF4-FFF2-40B4-BE49-F238E27FC236}">
                <a16:creationId xmlns:a16="http://schemas.microsoft.com/office/drawing/2014/main" id="{58A1815F-BE4F-4E08-664A-DEF0DAA8E419}"/>
              </a:ext>
            </a:extLst>
          </p:cNvPr>
          <p:cNvSpPr>
            <a:spLocks noGrp="1"/>
          </p:cNvSpPr>
          <p:nvPr>
            <p:ph type="body" sz="quarter" idx="33" hasCustomPrompt="1"/>
          </p:nvPr>
        </p:nvSpPr>
        <p:spPr>
          <a:xfrm>
            <a:off x="5450116" y="1369880"/>
            <a:ext cx="5919490" cy="838342"/>
          </a:xfrm>
          <a:prstGeom prst="rect">
            <a:avLst/>
          </a:prstGeom>
        </p:spPr>
        <p:txBody>
          <a:bodyPr anchor="t">
            <a:noAutofit/>
          </a:bodyPr>
          <a:lstStyle>
            <a:lvl1pPr marL="0" indent="0">
              <a:lnSpc>
                <a:spcPct val="100000"/>
              </a:lnSpc>
              <a:buFont typeface="Arial" panose="020B0604020202020204" pitchFamily="34" charset="0"/>
              <a:buNone/>
              <a:defRPr lang="en-GB" sz="4400" b="0" i="0" kern="1200" dirty="0">
                <a:solidFill>
                  <a:schemeClr val="bg1"/>
                </a:solidFill>
                <a:latin typeface="Work Sans Light" pitchFamily="2" charset="77"/>
                <a:ea typeface="DIN 2014 Bold" panose="020B0504020202020204" pitchFamily="34" charset="77"/>
                <a:cs typeface="+mn-cs"/>
              </a:defRPr>
            </a:lvl1pPr>
          </a:lstStyle>
          <a:p>
            <a:pPr marL="228600" lvl="0" indent="-228600" algn="l" defTabSz="914400" rtl="0" eaLnBrk="1" latinLnBrk="0" hangingPunct="1">
              <a:lnSpc>
                <a:spcPts val="5500"/>
              </a:lnSpc>
              <a:spcBef>
                <a:spcPts val="0"/>
              </a:spcBef>
            </a:pPr>
            <a:r>
              <a:rPr lang="en-GB" dirty="0"/>
              <a:t>Click to edit title text</a:t>
            </a:r>
          </a:p>
        </p:txBody>
      </p:sp>
      <p:sp>
        <p:nvSpPr>
          <p:cNvPr id="6" name="Text Placeholder 15">
            <a:extLst>
              <a:ext uri="{FF2B5EF4-FFF2-40B4-BE49-F238E27FC236}">
                <a16:creationId xmlns:a16="http://schemas.microsoft.com/office/drawing/2014/main" id="{1D2D400C-4BB9-BFF6-8C42-159018A60941}"/>
              </a:ext>
            </a:extLst>
          </p:cNvPr>
          <p:cNvSpPr>
            <a:spLocks noGrp="1"/>
          </p:cNvSpPr>
          <p:nvPr>
            <p:ph type="body" sz="quarter" idx="37" hasCustomPrompt="1"/>
          </p:nvPr>
        </p:nvSpPr>
        <p:spPr>
          <a:xfrm>
            <a:off x="5450116" y="2277838"/>
            <a:ext cx="5919489" cy="3526550"/>
          </a:xfrm>
          <a:prstGeom prst="rect">
            <a:avLst/>
          </a:prstGeom>
        </p:spPr>
        <p:txBody>
          <a:bodyPr anchor="t">
            <a:noAutofit/>
          </a:bodyPr>
          <a:lstStyle>
            <a:lvl1pPr marL="285750" indent="-285750">
              <a:lnSpc>
                <a:spcPct val="114000"/>
              </a:lnSpc>
              <a:buClr>
                <a:schemeClr val="bg1"/>
              </a:buClr>
              <a:buSzPct val="100000"/>
              <a:buFont typeface="Arial" panose="020B0604020202020204" pitchFamily="34" charset="0"/>
              <a:buChar char="•"/>
              <a:defRPr sz="1600" b="0" i="0">
                <a:solidFill>
                  <a:schemeClr val="bg1"/>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7" name="文本占位符 4">
            <a:extLst>
              <a:ext uri="{FF2B5EF4-FFF2-40B4-BE49-F238E27FC236}">
                <a16:creationId xmlns:a16="http://schemas.microsoft.com/office/drawing/2014/main" id="{5E29B47A-8EC4-6ABB-516F-B97A773E4FA6}"/>
              </a:ext>
            </a:extLst>
          </p:cNvPr>
          <p:cNvSpPr>
            <a:spLocks noGrp="1"/>
          </p:cNvSpPr>
          <p:nvPr>
            <p:ph type="body" idx="38" hasCustomPrompt="1"/>
          </p:nvPr>
        </p:nvSpPr>
        <p:spPr>
          <a:xfrm>
            <a:off x="5450116" y="941077"/>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9" name="Slide Number Placeholder 5">
            <a:extLst>
              <a:ext uri="{FF2B5EF4-FFF2-40B4-BE49-F238E27FC236}">
                <a16:creationId xmlns:a16="http://schemas.microsoft.com/office/drawing/2014/main" id="{FBC6EB45-FB33-FD88-93F5-1469E2CA08F8}"/>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bg1"/>
                </a:solidFill>
                <a:latin typeface="Work Sans Medium" pitchFamily="2" charset="77"/>
              </a:rPr>
              <a:pPr/>
              <a:t>‹#›</a:t>
            </a:fld>
            <a:endParaRPr lang="en-PT" b="0" i="0" dirty="0">
              <a:solidFill>
                <a:schemeClr val="bg1"/>
              </a:solidFill>
              <a:latin typeface="Work Sans Medium" pitchFamily="2" charset="77"/>
            </a:endParaRPr>
          </a:p>
        </p:txBody>
      </p:sp>
      <p:sp>
        <p:nvSpPr>
          <p:cNvPr id="10" name="TextBox 9">
            <a:extLst>
              <a:ext uri="{FF2B5EF4-FFF2-40B4-BE49-F238E27FC236}">
                <a16:creationId xmlns:a16="http://schemas.microsoft.com/office/drawing/2014/main" id="{A29A2834-06AC-59EC-930A-488EE63689DA}"/>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sp>
        <p:nvSpPr>
          <p:cNvPr id="11" name="Chart Placeholder 11">
            <a:extLst>
              <a:ext uri="{FF2B5EF4-FFF2-40B4-BE49-F238E27FC236}">
                <a16:creationId xmlns:a16="http://schemas.microsoft.com/office/drawing/2014/main" id="{A9497E04-8BAA-A217-E464-87D195CF58A3}"/>
              </a:ext>
            </a:extLst>
          </p:cNvPr>
          <p:cNvSpPr>
            <a:spLocks noGrp="1"/>
          </p:cNvSpPr>
          <p:nvPr>
            <p:ph type="chart" sz="quarter" idx="39"/>
          </p:nvPr>
        </p:nvSpPr>
        <p:spPr>
          <a:xfrm>
            <a:off x="1070891" y="1148528"/>
            <a:ext cx="3722756" cy="4405482"/>
          </a:xfrm>
        </p:spPr>
        <p:txBody>
          <a:bodyPr/>
          <a:lstStyle/>
          <a:p>
            <a:endParaRPr lang="en-US" dirty="0"/>
          </a:p>
        </p:txBody>
      </p:sp>
      <p:pic>
        <p:nvPicPr>
          <p:cNvPr id="3" name="Picture 2" descr="SoftWriters Logo&#10;">
            <a:extLst>
              <a:ext uri="{FF2B5EF4-FFF2-40B4-BE49-F238E27FC236}">
                <a16:creationId xmlns:a16="http://schemas.microsoft.com/office/drawing/2014/main" id="{673203BD-75E6-EFF6-1EC6-8A06D95F21C1}"/>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42277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Black)">
    <p:bg>
      <p:bgPr>
        <a:solidFill>
          <a:srgbClr val="FFFFFF"/>
        </a:solidFill>
        <a:effectLst/>
      </p:bgPr>
    </p:bg>
    <p:spTree>
      <p:nvGrpSpPr>
        <p:cNvPr id="1" name=""/>
        <p:cNvGrpSpPr/>
        <p:nvPr/>
      </p:nvGrpSpPr>
      <p:grpSpPr>
        <a:xfrm>
          <a:off x="0" y="0"/>
          <a:ext cx="0" cy="0"/>
          <a:chOff x="0" y="0"/>
          <a:chExt cx="0" cy="0"/>
        </a:xfrm>
      </p:grpSpPr>
      <p:sp>
        <p:nvSpPr>
          <p:cNvPr id="14" name="Text Placeholder 15">
            <a:extLst>
              <a:ext uri="{FF2B5EF4-FFF2-40B4-BE49-F238E27FC236}">
                <a16:creationId xmlns:a16="http://schemas.microsoft.com/office/drawing/2014/main" id="{A4679971-2367-223E-4B28-DE6644452909}"/>
              </a:ext>
            </a:extLst>
          </p:cNvPr>
          <p:cNvSpPr>
            <a:spLocks noGrp="1"/>
          </p:cNvSpPr>
          <p:nvPr>
            <p:ph type="body" sz="quarter" idx="50"/>
          </p:nvPr>
        </p:nvSpPr>
        <p:spPr>
          <a:xfrm>
            <a:off x="822394" y="683799"/>
            <a:ext cx="4306536" cy="5039697"/>
          </a:xfrm>
          <a:prstGeom prst="roundRect">
            <a:avLst>
              <a:gd name="adj" fmla="val 7380"/>
            </a:avLst>
          </a:prstGeom>
          <a:gradFill>
            <a:gsLst>
              <a:gs pos="0">
                <a:schemeClr val="bg1">
                  <a:lumMod val="85000"/>
                  <a:alpha val="55000"/>
                </a:schemeClr>
              </a:gs>
              <a:gs pos="98000">
                <a:srgbClr val="F1F3F4">
                  <a:alpha val="35977"/>
                </a:srgbClr>
              </a:gs>
            </a:gsLst>
            <a:lin ang="18000000" scaled="0"/>
          </a:gradFill>
          <a:ln w="19050">
            <a:solidFill>
              <a:srgbClr val="F1F3F4"/>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bg1"/>
                </a:solidFill>
                <a:latin typeface="Work Sans Light" pitchFamily="2" charset="77"/>
                <a:ea typeface="Work Sans Light" pitchFamily="2" charset="77"/>
              </a:defRPr>
            </a:lvl1pPr>
          </a:lstStyle>
          <a:p>
            <a:pPr lvl="0"/>
            <a:endParaRPr lang="en-GB" dirty="0"/>
          </a:p>
        </p:txBody>
      </p:sp>
      <p:sp>
        <p:nvSpPr>
          <p:cNvPr id="4" name="Slide Number Placeholder 5">
            <a:extLst>
              <a:ext uri="{FF2B5EF4-FFF2-40B4-BE49-F238E27FC236}">
                <a16:creationId xmlns:a16="http://schemas.microsoft.com/office/drawing/2014/main" id="{A549C885-B8F5-108D-5114-47F3600E48D3}"/>
              </a:ext>
            </a:extLst>
          </p:cNvPr>
          <p:cNvSpPr txBox="1">
            <a:spLocks/>
          </p:cNvSpPr>
          <p:nvPr userDrawn="1"/>
        </p:nvSpPr>
        <p:spPr>
          <a:xfrm>
            <a:off x="10481912" y="6260565"/>
            <a:ext cx="1295751" cy="294980"/>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sz="1200" b="0" i="0" smtClean="0">
                <a:solidFill>
                  <a:schemeClr val="bg1"/>
                </a:solidFill>
                <a:latin typeface="Work Sans Medium" pitchFamily="2" charset="77"/>
              </a:rPr>
              <a:pPr/>
              <a:t>‹#›</a:t>
            </a:fld>
            <a:endParaRPr lang="en-PT" sz="1200" b="0" i="0" dirty="0">
              <a:solidFill>
                <a:schemeClr val="bg1"/>
              </a:solidFill>
              <a:latin typeface="Work Sans Medium" pitchFamily="2" charset="77"/>
            </a:endParaRPr>
          </a:p>
        </p:txBody>
      </p:sp>
      <p:pic>
        <p:nvPicPr>
          <p:cNvPr id="2" name="Picture 1" descr="A white letter on a black background&#10;&#10;AI-generated content may be incorrect.">
            <a:extLst>
              <a:ext uri="{FF2B5EF4-FFF2-40B4-BE49-F238E27FC236}">
                <a16:creationId xmlns:a16="http://schemas.microsoft.com/office/drawing/2014/main" id="{0ADFF863-E016-0557-B52B-CFE3B1199341}"/>
              </a:ext>
            </a:extLst>
          </p:cNvPr>
          <p:cNvPicPr>
            <a:picLocks noChangeAspect="1"/>
          </p:cNvPicPr>
          <p:nvPr userDrawn="1"/>
        </p:nvPicPr>
        <p:blipFill>
          <a:blip r:embed="rId2"/>
          <a:stretch>
            <a:fillRect/>
          </a:stretch>
        </p:blipFill>
        <p:spPr>
          <a:xfrm>
            <a:off x="414335" y="466699"/>
            <a:ext cx="1651883" cy="247571"/>
          </a:xfrm>
          <a:prstGeom prst="rect">
            <a:avLst/>
          </a:prstGeom>
        </p:spPr>
      </p:pic>
      <p:sp>
        <p:nvSpPr>
          <p:cNvPr id="5" name="Text Placeholder 15">
            <a:extLst>
              <a:ext uri="{FF2B5EF4-FFF2-40B4-BE49-F238E27FC236}">
                <a16:creationId xmlns:a16="http://schemas.microsoft.com/office/drawing/2014/main" id="{58A1815F-BE4F-4E08-664A-DEF0DAA8E419}"/>
              </a:ext>
            </a:extLst>
          </p:cNvPr>
          <p:cNvSpPr>
            <a:spLocks noGrp="1"/>
          </p:cNvSpPr>
          <p:nvPr>
            <p:ph type="body" sz="quarter" idx="33" hasCustomPrompt="1"/>
          </p:nvPr>
        </p:nvSpPr>
        <p:spPr>
          <a:xfrm>
            <a:off x="5450116" y="1369880"/>
            <a:ext cx="5919490" cy="838342"/>
          </a:xfrm>
          <a:prstGeom prst="rect">
            <a:avLst/>
          </a:prstGeom>
        </p:spPr>
        <p:txBody>
          <a:bodyPr anchor="t">
            <a:noAutofit/>
          </a:bodyPr>
          <a:lstStyle>
            <a:lvl1pPr>
              <a:lnSpc>
                <a:spcPct val="100000"/>
              </a:lnSpc>
              <a:defRPr lang="en-GB" sz="4400" b="0" i="0" kern="1200" dirty="0">
                <a:solidFill>
                  <a:srgbClr val="1F2325"/>
                </a:solidFill>
                <a:latin typeface="Work Sans Light" pitchFamily="2" charset="77"/>
                <a:ea typeface="DIN 2014 Bold" panose="020B0504020202020204" pitchFamily="34" charset="77"/>
                <a:cs typeface="+mn-cs"/>
              </a:defRPr>
            </a:lvl1pPr>
          </a:lstStyle>
          <a:p>
            <a:pPr marL="0" lvl="0" indent="0" algn="l" defTabSz="914400" rtl="0" eaLnBrk="1" latinLnBrk="0" hangingPunct="1">
              <a:lnSpc>
                <a:spcPts val="5500"/>
              </a:lnSpc>
              <a:spcBef>
                <a:spcPts val="0"/>
              </a:spcBef>
              <a:buFont typeface="Arial" panose="020B0604020202020204" pitchFamily="34" charset="0"/>
              <a:buNone/>
            </a:pPr>
            <a:r>
              <a:rPr lang="en-GB" dirty="0"/>
              <a:t>Click to edit title text</a:t>
            </a:r>
          </a:p>
        </p:txBody>
      </p:sp>
      <p:sp>
        <p:nvSpPr>
          <p:cNvPr id="6" name="Text Placeholder 15">
            <a:extLst>
              <a:ext uri="{FF2B5EF4-FFF2-40B4-BE49-F238E27FC236}">
                <a16:creationId xmlns:a16="http://schemas.microsoft.com/office/drawing/2014/main" id="{1D2D400C-4BB9-BFF6-8C42-159018A60941}"/>
              </a:ext>
            </a:extLst>
          </p:cNvPr>
          <p:cNvSpPr>
            <a:spLocks noGrp="1"/>
          </p:cNvSpPr>
          <p:nvPr>
            <p:ph type="body" sz="quarter" idx="37" hasCustomPrompt="1"/>
          </p:nvPr>
        </p:nvSpPr>
        <p:spPr>
          <a:xfrm>
            <a:off x="5450116" y="2277838"/>
            <a:ext cx="5919489" cy="3526550"/>
          </a:xfrm>
          <a:prstGeom prst="rect">
            <a:avLst/>
          </a:prstGeom>
        </p:spPr>
        <p:txBody>
          <a:bodyPr anchor="t">
            <a:noAutofit/>
          </a:bodyPr>
          <a:lstStyle>
            <a:lvl1pPr marL="285750" indent="-285750">
              <a:lnSpc>
                <a:spcPct val="114000"/>
              </a:lnSpc>
              <a:buClr>
                <a:srgbClr val="1F2325"/>
              </a:buClr>
              <a:buSzPct val="100000"/>
              <a:buFont typeface="Arial" panose="020B0604020202020204" pitchFamily="34" charset="0"/>
              <a:buChar char="•"/>
              <a:defRPr sz="1600" b="0" i="0">
                <a:solidFill>
                  <a:srgbClr val="1F2325"/>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7" name="文本占位符 4">
            <a:extLst>
              <a:ext uri="{FF2B5EF4-FFF2-40B4-BE49-F238E27FC236}">
                <a16:creationId xmlns:a16="http://schemas.microsoft.com/office/drawing/2014/main" id="{5E29B47A-8EC4-6ABB-516F-B97A773E4FA6}"/>
              </a:ext>
            </a:extLst>
          </p:cNvPr>
          <p:cNvSpPr>
            <a:spLocks noGrp="1"/>
          </p:cNvSpPr>
          <p:nvPr>
            <p:ph type="body" idx="38" hasCustomPrompt="1"/>
          </p:nvPr>
        </p:nvSpPr>
        <p:spPr>
          <a:xfrm>
            <a:off x="5450116" y="941077"/>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0" name="Slide Number Placeholder 5">
            <a:extLst>
              <a:ext uri="{FF2B5EF4-FFF2-40B4-BE49-F238E27FC236}">
                <a16:creationId xmlns:a16="http://schemas.microsoft.com/office/drawing/2014/main" id="{2917FA16-A419-A85C-9BF5-5653CBB76101}"/>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1" name="TextBox 10">
            <a:extLst>
              <a:ext uri="{FF2B5EF4-FFF2-40B4-BE49-F238E27FC236}">
                <a16:creationId xmlns:a16="http://schemas.microsoft.com/office/drawing/2014/main" id="{389CEAFD-F17C-D5BE-55BB-C6BC616348A3}"/>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2" name="Chart Placeholder 11">
            <a:extLst>
              <a:ext uri="{FF2B5EF4-FFF2-40B4-BE49-F238E27FC236}">
                <a16:creationId xmlns:a16="http://schemas.microsoft.com/office/drawing/2014/main" id="{F0C89AD8-2291-0EA7-40BC-CCE56D48D087}"/>
              </a:ext>
            </a:extLst>
          </p:cNvPr>
          <p:cNvSpPr>
            <a:spLocks noGrp="1"/>
          </p:cNvSpPr>
          <p:nvPr>
            <p:ph type="chart" sz="quarter" idx="39"/>
          </p:nvPr>
        </p:nvSpPr>
        <p:spPr>
          <a:xfrm>
            <a:off x="1114284" y="1000906"/>
            <a:ext cx="3722756" cy="4405482"/>
          </a:xfrm>
        </p:spPr>
        <p:txBody>
          <a:bodyPr/>
          <a:lstStyle/>
          <a:p>
            <a:endParaRPr lang="en-US" dirty="0"/>
          </a:p>
        </p:txBody>
      </p:sp>
      <p:pic>
        <p:nvPicPr>
          <p:cNvPr id="8" name="Picture 7" descr="SoftWriters Logo Black">
            <a:extLst>
              <a:ext uri="{FF2B5EF4-FFF2-40B4-BE49-F238E27FC236}">
                <a16:creationId xmlns:a16="http://schemas.microsoft.com/office/drawing/2014/main" id="{A8CED2BF-845D-B8BE-2AE4-00BC760B0617}"/>
              </a:ext>
            </a:extLst>
          </p:cNvPr>
          <p:cNvPicPr>
            <a:picLocks noChangeAspect="1"/>
          </p:cNvPicPr>
          <p:nvPr userDrawn="1"/>
        </p:nvPicPr>
        <p:blipFill>
          <a:blip r:embed="rId3"/>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91561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Black)">
    <p:bg>
      <p:bgPr>
        <a:solidFill>
          <a:srgbClr val="171B1D"/>
        </a:solidFill>
        <a:effectLst/>
      </p:bgPr>
    </p:bg>
    <p:spTree>
      <p:nvGrpSpPr>
        <p:cNvPr id="1" name=""/>
        <p:cNvGrpSpPr/>
        <p:nvPr/>
      </p:nvGrpSpPr>
      <p:grpSpPr>
        <a:xfrm>
          <a:off x="0" y="0"/>
          <a:ext cx="0" cy="0"/>
          <a:chOff x="0" y="0"/>
          <a:chExt cx="0" cy="0"/>
        </a:xfrm>
      </p:grpSpPr>
      <p:sp>
        <p:nvSpPr>
          <p:cNvPr id="13" name="Text Placeholder 15">
            <a:extLst>
              <a:ext uri="{FF2B5EF4-FFF2-40B4-BE49-F238E27FC236}">
                <a16:creationId xmlns:a16="http://schemas.microsoft.com/office/drawing/2014/main" id="{9222D3A9-5834-0640-48D4-066AE3483F27}"/>
              </a:ext>
            </a:extLst>
          </p:cNvPr>
          <p:cNvSpPr>
            <a:spLocks noGrp="1"/>
          </p:cNvSpPr>
          <p:nvPr>
            <p:ph type="body" sz="quarter" idx="50"/>
          </p:nvPr>
        </p:nvSpPr>
        <p:spPr>
          <a:xfrm>
            <a:off x="6156354" y="984782"/>
            <a:ext cx="5008951" cy="4675425"/>
          </a:xfrm>
          <a:prstGeom prst="roundRect">
            <a:avLst>
              <a:gd name="adj" fmla="val 7380"/>
            </a:avLst>
          </a:prstGeom>
          <a:gradFill>
            <a:gsLst>
              <a:gs pos="0">
                <a:srgbClr val="1F2325">
                  <a:alpha val="50000"/>
                </a:srgbClr>
              </a:gs>
              <a:gs pos="98000">
                <a:schemeClr val="bg1">
                  <a:lumMod val="65000"/>
                  <a:lumOff val="35000"/>
                  <a:alpha val="21771"/>
                </a:schemeClr>
              </a:gs>
            </a:gsLst>
            <a:lin ang="18000000" scaled="0"/>
          </a:gradFill>
          <a:ln w="19050">
            <a:solidFill>
              <a:schemeClr val="tx1">
                <a:lumMod val="65000"/>
                <a:lumOff val="35000"/>
              </a:schemeClr>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tx2">
                    <a:lumMod val="40000"/>
                    <a:lumOff val="60000"/>
                  </a:schemeClr>
                </a:solidFill>
                <a:latin typeface="Work Sans Light" pitchFamily="2" charset="77"/>
                <a:ea typeface="Work Sans Light" pitchFamily="2" charset="77"/>
              </a:defRPr>
            </a:lvl1pPr>
          </a:lstStyle>
          <a:p>
            <a:pPr lvl="0"/>
            <a:endParaRPr lang="en-GB" dirty="0"/>
          </a:p>
        </p:txBody>
      </p:sp>
      <p:sp>
        <p:nvSpPr>
          <p:cNvPr id="5" name="Text Placeholder 15">
            <a:extLst>
              <a:ext uri="{FF2B5EF4-FFF2-40B4-BE49-F238E27FC236}">
                <a16:creationId xmlns:a16="http://schemas.microsoft.com/office/drawing/2014/main" id="{58A1815F-BE4F-4E08-664A-DEF0DAA8E419}"/>
              </a:ext>
            </a:extLst>
          </p:cNvPr>
          <p:cNvSpPr>
            <a:spLocks noGrp="1"/>
          </p:cNvSpPr>
          <p:nvPr>
            <p:ph type="body" sz="quarter" idx="33" hasCustomPrompt="1"/>
          </p:nvPr>
        </p:nvSpPr>
        <p:spPr>
          <a:xfrm>
            <a:off x="873193" y="1678126"/>
            <a:ext cx="4024474" cy="1469781"/>
          </a:xfrm>
          <a:prstGeom prst="rect">
            <a:avLst/>
          </a:prstGeom>
        </p:spPr>
        <p:txBody>
          <a:bodyPr anchor="t">
            <a:noAutofit/>
          </a:bodyPr>
          <a:lstStyle>
            <a:lvl1pPr marL="0" indent="0">
              <a:lnSpc>
                <a:spcPct val="100000"/>
              </a:lnSpc>
              <a:buFont typeface="Arial" panose="020B0604020202020204" pitchFamily="34" charset="0"/>
              <a:buNone/>
              <a:defRPr lang="en-GB" sz="4400" b="0" i="0" kern="1200" dirty="0">
                <a:solidFill>
                  <a:schemeClr val="bg1"/>
                </a:solidFill>
                <a:latin typeface="Work Sans Light" pitchFamily="2" charset="77"/>
                <a:ea typeface="DIN 2014 Bold" panose="020B0504020202020204" pitchFamily="34" charset="77"/>
                <a:cs typeface="+mn-cs"/>
              </a:defRPr>
            </a:lvl1pPr>
          </a:lstStyle>
          <a:p>
            <a:pPr marL="228600" lvl="0" indent="-228600" algn="l" defTabSz="914400" rtl="0" eaLnBrk="1" latinLnBrk="0" hangingPunct="1">
              <a:lnSpc>
                <a:spcPts val="5500"/>
              </a:lnSpc>
              <a:spcBef>
                <a:spcPts val="0"/>
              </a:spcBef>
            </a:pPr>
            <a:r>
              <a:rPr lang="en-GB" dirty="0"/>
              <a:t>Click to edit title text</a:t>
            </a:r>
          </a:p>
        </p:txBody>
      </p:sp>
      <p:sp>
        <p:nvSpPr>
          <p:cNvPr id="6" name="Text Placeholder 15">
            <a:extLst>
              <a:ext uri="{FF2B5EF4-FFF2-40B4-BE49-F238E27FC236}">
                <a16:creationId xmlns:a16="http://schemas.microsoft.com/office/drawing/2014/main" id="{1D2D400C-4BB9-BFF6-8C42-159018A60941}"/>
              </a:ext>
            </a:extLst>
          </p:cNvPr>
          <p:cNvSpPr>
            <a:spLocks noGrp="1"/>
          </p:cNvSpPr>
          <p:nvPr>
            <p:ph type="body" sz="quarter" idx="37" hasCustomPrompt="1"/>
          </p:nvPr>
        </p:nvSpPr>
        <p:spPr>
          <a:xfrm>
            <a:off x="873194" y="3383629"/>
            <a:ext cx="4709460" cy="2276579"/>
          </a:xfrm>
          <a:prstGeom prst="rect">
            <a:avLst/>
          </a:prstGeom>
        </p:spPr>
        <p:txBody>
          <a:bodyPr anchor="t">
            <a:noAutofit/>
          </a:bodyPr>
          <a:lstStyle>
            <a:lvl1pPr marL="285750" indent="-285750">
              <a:lnSpc>
                <a:spcPct val="114000"/>
              </a:lnSpc>
              <a:buClr>
                <a:schemeClr val="bg1"/>
              </a:buClr>
              <a:buSzPct val="100000"/>
              <a:buFont typeface="Arial" panose="020B0604020202020204" pitchFamily="34" charset="0"/>
              <a:buChar char="•"/>
              <a:defRPr sz="1600" b="0" i="0">
                <a:solidFill>
                  <a:schemeClr val="bg1"/>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10" name="文本占位符 4">
            <a:extLst>
              <a:ext uri="{FF2B5EF4-FFF2-40B4-BE49-F238E27FC236}">
                <a16:creationId xmlns:a16="http://schemas.microsoft.com/office/drawing/2014/main" id="{3EF79A28-DA97-B073-475E-06E8FB82D637}"/>
              </a:ext>
            </a:extLst>
          </p:cNvPr>
          <p:cNvSpPr>
            <a:spLocks noGrp="1"/>
          </p:cNvSpPr>
          <p:nvPr>
            <p:ph type="body" idx="38" hasCustomPrompt="1"/>
          </p:nvPr>
        </p:nvSpPr>
        <p:spPr>
          <a:xfrm>
            <a:off x="873193" y="1201078"/>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8" name="Slide Number Placeholder 5">
            <a:extLst>
              <a:ext uri="{FF2B5EF4-FFF2-40B4-BE49-F238E27FC236}">
                <a16:creationId xmlns:a16="http://schemas.microsoft.com/office/drawing/2014/main" id="{AA268EF3-E07E-54A1-FAEA-26FC49F14B08}"/>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bg1"/>
                </a:solidFill>
                <a:latin typeface="Work Sans Medium" pitchFamily="2" charset="77"/>
              </a:rPr>
              <a:pPr/>
              <a:t>‹#›</a:t>
            </a:fld>
            <a:endParaRPr lang="en-PT" b="0" i="0" dirty="0">
              <a:solidFill>
                <a:schemeClr val="bg1"/>
              </a:solidFill>
              <a:latin typeface="Work Sans Medium" pitchFamily="2" charset="77"/>
            </a:endParaRPr>
          </a:p>
        </p:txBody>
      </p:sp>
      <p:sp>
        <p:nvSpPr>
          <p:cNvPr id="11" name="TextBox 10">
            <a:extLst>
              <a:ext uri="{FF2B5EF4-FFF2-40B4-BE49-F238E27FC236}">
                <a16:creationId xmlns:a16="http://schemas.microsoft.com/office/drawing/2014/main" id="{12B27E75-020E-37DE-875B-F551937A8F81}"/>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sp>
        <p:nvSpPr>
          <p:cNvPr id="12" name="Chart Placeholder 11">
            <a:extLst>
              <a:ext uri="{FF2B5EF4-FFF2-40B4-BE49-F238E27FC236}">
                <a16:creationId xmlns:a16="http://schemas.microsoft.com/office/drawing/2014/main" id="{8334B31C-7049-EB99-ADEB-6BD67047FC36}"/>
              </a:ext>
            </a:extLst>
          </p:cNvPr>
          <p:cNvSpPr>
            <a:spLocks noGrp="1"/>
          </p:cNvSpPr>
          <p:nvPr>
            <p:ph type="chart" sz="quarter" idx="39"/>
          </p:nvPr>
        </p:nvSpPr>
        <p:spPr>
          <a:xfrm>
            <a:off x="6481649" y="1224895"/>
            <a:ext cx="4358359" cy="4195197"/>
          </a:xfrm>
        </p:spPr>
        <p:txBody>
          <a:bodyPr/>
          <a:lstStyle/>
          <a:p>
            <a:endParaRPr lang="en-US" dirty="0"/>
          </a:p>
        </p:txBody>
      </p:sp>
      <p:pic>
        <p:nvPicPr>
          <p:cNvPr id="3" name="Picture 2" descr="SoftWriters Logo&#10;">
            <a:extLst>
              <a:ext uri="{FF2B5EF4-FFF2-40B4-BE49-F238E27FC236}">
                <a16:creationId xmlns:a16="http://schemas.microsoft.com/office/drawing/2014/main" id="{E8148193-5E78-285A-44D4-ACF7AD058A77}"/>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378824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Blank (Black)">
    <p:bg>
      <p:bgPr>
        <a:solidFill>
          <a:schemeClr val="bg1"/>
        </a:solidFill>
        <a:effectLst/>
      </p:bgPr>
    </p:bg>
    <p:spTree>
      <p:nvGrpSpPr>
        <p:cNvPr id="1" name=""/>
        <p:cNvGrpSpPr/>
        <p:nvPr/>
      </p:nvGrpSpPr>
      <p:grpSpPr>
        <a:xfrm>
          <a:off x="0" y="0"/>
          <a:ext cx="0" cy="0"/>
          <a:chOff x="0" y="0"/>
          <a:chExt cx="0" cy="0"/>
        </a:xfrm>
      </p:grpSpPr>
      <p:sp>
        <p:nvSpPr>
          <p:cNvPr id="5" name="Text Placeholder 15">
            <a:extLst>
              <a:ext uri="{FF2B5EF4-FFF2-40B4-BE49-F238E27FC236}">
                <a16:creationId xmlns:a16="http://schemas.microsoft.com/office/drawing/2014/main" id="{58A1815F-BE4F-4E08-664A-DEF0DAA8E419}"/>
              </a:ext>
            </a:extLst>
          </p:cNvPr>
          <p:cNvSpPr>
            <a:spLocks noGrp="1"/>
          </p:cNvSpPr>
          <p:nvPr>
            <p:ph type="body" sz="quarter" idx="33" hasCustomPrompt="1"/>
          </p:nvPr>
        </p:nvSpPr>
        <p:spPr>
          <a:xfrm>
            <a:off x="873193" y="1666696"/>
            <a:ext cx="4024474" cy="1469781"/>
          </a:xfrm>
          <a:prstGeom prst="rect">
            <a:avLst/>
          </a:prstGeom>
        </p:spPr>
        <p:txBody>
          <a:bodyPr anchor="t">
            <a:noAutofit/>
          </a:bodyPr>
          <a:lstStyle>
            <a:lvl1pPr marL="0" indent="0">
              <a:lnSpc>
                <a:spcPct val="100000"/>
              </a:lnSpc>
              <a:buNone/>
              <a:defRPr lang="en-GB" sz="4400" b="0" i="0" kern="1200" dirty="0">
                <a:solidFill>
                  <a:srgbClr val="171B1D"/>
                </a:solidFill>
                <a:latin typeface="Work Sans Light" pitchFamily="2" charset="77"/>
                <a:ea typeface="DIN 2014 Bold" panose="020B0504020202020204" pitchFamily="34" charset="77"/>
                <a:cs typeface="+mn-cs"/>
              </a:defRPr>
            </a:lvl1pPr>
          </a:lstStyle>
          <a:p>
            <a:pPr marL="228600" lvl="0" indent="-228600" algn="l" defTabSz="914400" rtl="0" eaLnBrk="1" latinLnBrk="0" hangingPunct="1">
              <a:lnSpc>
                <a:spcPts val="5500"/>
              </a:lnSpc>
              <a:spcBef>
                <a:spcPts val="0"/>
              </a:spcBef>
            </a:pPr>
            <a:r>
              <a:rPr lang="en-GB" dirty="0"/>
              <a:t>Click to edit title text</a:t>
            </a:r>
          </a:p>
        </p:txBody>
      </p:sp>
      <p:sp>
        <p:nvSpPr>
          <p:cNvPr id="6" name="Text Placeholder 15">
            <a:extLst>
              <a:ext uri="{FF2B5EF4-FFF2-40B4-BE49-F238E27FC236}">
                <a16:creationId xmlns:a16="http://schemas.microsoft.com/office/drawing/2014/main" id="{1D2D400C-4BB9-BFF6-8C42-159018A60941}"/>
              </a:ext>
            </a:extLst>
          </p:cNvPr>
          <p:cNvSpPr>
            <a:spLocks noGrp="1"/>
          </p:cNvSpPr>
          <p:nvPr>
            <p:ph type="body" sz="quarter" idx="37" hasCustomPrompt="1"/>
          </p:nvPr>
        </p:nvSpPr>
        <p:spPr>
          <a:xfrm>
            <a:off x="873194" y="3372199"/>
            <a:ext cx="4709460" cy="2276579"/>
          </a:xfrm>
          <a:prstGeom prst="rect">
            <a:avLst/>
          </a:prstGeom>
        </p:spPr>
        <p:txBody>
          <a:bodyPr anchor="t">
            <a:noAutofit/>
          </a:bodyPr>
          <a:lstStyle>
            <a:lvl1pPr marL="285750" indent="-285750">
              <a:lnSpc>
                <a:spcPct val="114000"/>
              </a:lnSpc>
              <a:buClr>
                <a:srgbClr val="171B1D"/>
              </a:buClr>
              <a:buSzPct val="100000"/>
              <a:buFont typeface="Arial" panose="020B0604020202020204" pitchFamily="34" charset="0"/>
              <a:buChar char="•"/>
              <a:defRPr sz="1600" b="0" i="0">
                <a:solidFill>
                  <a:srgbClr val="171B1D"/>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10" name="文本占位符 4">
            <a:extLst>
              <a:ext uri="{FF2B5EF4-FFF2-40B4-BE49-F238E27FC236}">
                <a16:creationId xmlns:a16="http://schemas.microsoft.com/office/drawing/2014/main" id="{3EF79A28-DA97-B073-475E-06E8FB82D637}"/>
              </a:ext>
            </a:extLst>
          </p:cNvPr>
          <p:cNvSpPr>
            <a:spLocks noGrp="1"/>
          </p:cNvSpPr>
          <p:nvPr>
            <p:ph type="body" idx="38" hasCustomPrompt="1"/>
          </p:nvPr>
        </p:nvSpPr>
        <p:spPr>
          <a:xfrm>
            <a:off x="873193" y="1189648"/>
            <a:ext cx="2885236" cy="359187"/>
          </a:xfrm>
          <a:noFill/>
        </p:spPr>
        <p:txBody>
          <a:bodyPr wrap="square">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2000" b="1" i="0" kern="1200" smtClean="0">
                <a:solidFill>
                  <a:srgbClr val="F37C40"/>
                </a:solidFill>
                <a:effectLst/>
                <a:latin typeface="Work Sans SemiBold" pitchFamily="2" charset="77"/>
                <a:ea typeface="Inter" panose="02000503000000020004" pitchFamily="2" charset="0"/>
                <a:cs typeface="+mn-cs"/>
              </a:defRPr>
            </a:lvl1pPr>
          </a:lstStyle>
          <a:p>
            <a:pPr marL="0" lvl="0"/>
            <a:r>
              <a:rPr lang="en-GB" altLang="zh-CN" dirty="0"/>
              <a:t>CLICK TO EDIT TITLE</a:t>
            </a:r>
          </a:p>
        </p:txBody>
      </p:sp>
      <p:sp>
        <p:nvSpPr>
          <p:cNvPr id="11" name="Slide Number Placeholder 5">
            <a:extLst>
              <a:ext uri="{FF2B5EF4-FFF2-40B4-BE49-F238E27FC236}">
                <a16:creationId xmlns:a16="http://schemas.microsoft.com/office/drawing/2014/main" id="{A7EE0637-AA32-FF9A-7A24-4ABBB112671D}"/>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2" name="TextBox 11">
            <a:extLst>
              <a:ext uri="{FF2B5EF4-FFF2-40B4-BE49-F238E27FC236}">
                <a16:creationId xmlns:a16="http://schemas.microsoft.com/office/drawing/2014/main" id="{56E5A052-8E25-5465-B093-4CACDBA5DF20}"/>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14" name="Text Placeholder 15">
            <a:extLst>
              <a:ext uri="{FF2B5EF4-FFF2-40B4-BE49-F238E27FC236}">
                <a16:creationId xmlns:a16="http://schemas.microsoft.com/office/drawing/2014/main" id="{1861F274-63C8-B401-BE76-FA7A222DFE2B}"/>
              </a:ext>
            </a:extLst>
          </p:cNvPr>
          <p:cNvSpPr>
            <a:spLocks noGrp="1"/>
          </p:cNvSpPr>
          <p:nvPr>
            <p:ph type="body" sz="quarter" idx="50"/>
          </p:nvPr>
        </p:nvSpPr>
        <p:spPr>
          <a:xfrm>
            <a:off x="6156355" y="1004072"/>
            <a:ext cx="5008950" cy="4739954"/>
          </a:xfrm>
          <a:prstGeom prst="roundRect">
            <a:avLst>
              <a:gd name="adj" fmla="val 7380"/>
            </a:avLst>
          </a:prstGeom>
          <a:gradFill>
            <a:gsLst>
              <a:gs pos="0">
                <a:schemeClr val="bg1">
                  <a:lumMod val="85000"/>
                  <a:alpha val="55000"/>
                </a:schemeClr>
              </a:gs>
              <a:gs pos="98000">
                <a:srgbClr val="F1F3F4">
                  <a:alpha val="35977"/>
                </a:srgbClr>
              </a:gs>
            </a:gsLst>
            <a:lin ang="18000000" scaled="0"/>
          </a:gradFill>
          <a:ln w="19050">
            <a:solidFill>
              <a:srgbClr val="F1F3F4"/>
            </a:solidFill>
          </a:ln>
        </p:spPr>
        <p:txBody>
          <a:bodyPr lIns="274320" tIns="73152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00" b="0" i="0">
                <a:solidFill>
                  <a:schemeClr val="bg1"/>
                </a:solidFill>
                <a:latin typeface="Work Sans Light" pitchFamily="2" charset="77"/>
                <a:ea typeface="Work Sans Light" pitchFamily="2" charset="77"/>
              </a:defRPr>
            </a:lvl1pPr>
          </a:lstStyle>
          <a:p>
            <a:pPr lvl="0"/>
            <a:endParaRPr lang="en-GB" dirty="0"/>
          </a:p>
        </p:txBody>
      </p:sp>
      <p:sp>
        <p:nvSpPr>
          <p:cNvPr id="15" name="Chart Placeholder 11">
            <a:extLst>
              <a:ext uri="{FF2B5EF4-FFF2-40B4-BE49-F238E27FC236}">
                <a16:creationId xmlns:a16="http://schemas.microsoft.com/office/drawing/2014/main" id="{B44BE190-E20D-A4D1-9653-DBB9884605F7}"/>
              </a:ext>
            </a:extLst>
          </p:cNvPr>
          <p:cNvSpPr>
            <a:spLocks noGrp="1"/>
          </p:cNvSpPr>
          <p:nvPr>
            <p:ph type="chart" sz="quarter" idx="39"/>
          </p:nvPr>
        </p:nvSpPr>
        <p:spPr>
          <a:xfrm>
            <a:off x="6494929" y="1357270"/>
            <a:ext cx="4329953" cy="4143460"/>
          </a:xfrm>
        </p:spPr>
        <p:txBody>
          <a:bodyPr/>
          <a:lstStyle/>
          <a:p>
            <a:endParaRPr lang="en-US" dirty="0"/>
          </a:p>
        </p:txBody>
      </p:sp>
      <p:pic>
        <p:nvPicPr>
          <p:cNvPr id="3" name="Picture 2" descr="SoftWriters Logo Black">
            <a:extLst>
              <a:ext uri="{FF2B5EF4-FFF2-40B4-BE49-F238E27FC236}">
                <a16:creationId xmlns:a16="http://schemas.microsoft.com/office/drawing/2014/main" id="{98B5A52E-F7D4-F70D-E1E4-663706A86C24}"/>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0874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e End (White)">
    <p:bg>
      <p:bgPr>
        <a:solidFill>
          <a:schemeClr val="tx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E93C7C70-426E-CF89-DE09-2B604897A0CD}"/>
              </a:ext>
            </a:extLst>
          </p:cNvPr>
          <p:cNvSpPr>
            <a:spLocks noGrp="1"/>
          </p:cNvSpPr>
          <p:nvPr>
            <p:ph type="pic" idx="21"/>
          </p:nvPr>
        </p:nvSpPr>
        <p:spPr>
          <a:xfrm>
            <a:off x="0" y="3319946"/>
            <a:ext cx="12192002" cy="3538110"/>
          </a:xfrm>
          <a:prstGeom prst="rect">
            <a:avLst/>
          </a:prstGeom>
        </p:spPr>
        <p:txBody>
          <a:bodyPr/>
          <a:lstStyle>
            <a:lvl1pPr>
              <a:defRPr b="0" i="0">
                <a:latin typeface="Work Sans Medium" pitchFamily="2" charset="77"/>
              </a:defRPr>
            </a:lvl1pPr>
          </a:lstStyle>
          <a:p>
            <a:endParaRPr lang="en-CN" dirty="0"/>
          </a:p>
        </p:txBody>
      </p:sp>
      <p:sp>
        <p:nvSpPr>
          <p:cNvPr id="6" name="Text Placeholder 15">
            <a:extLst>
              <a:ext uri="{FF2B5EF4-FFF2-40B4-BE49-F238E27FC236}">
                <a16:creationId xmlns:a16="http://schemas.microsoft.com/office/drawing/2014/main" id="{F324AD13-00D0-5242-22EC-FE4C54EEB640}"/>
              </a:ext>
            </a:extLst>
          </p:cNvPr>
          <p:cNvSpPr>
            <a:spLocks noGrp="1"/>
          </p:cNvSpPr>
          <p:nvPr>
            <p:ph type="body" sz="quarter" idx="33" hasCustomPrompt="1"/>
          </p:nvPr>
        </p:nvSpPr>
        <p:spPr>
          <a:xfrm>
            <a:off x="479425" y="1370601"/>
            <a:ext cx="5457736" cy="1630176"/>
          </a:xfrm>
          <a:prstGeom prst="rect">
            <a:avLst/>
          </a:prstGeom>
        </p:spPr>
        <p:txBody>
          <a:bodyPr anchor="t"/>
          <a:lstStyle>
            <a:lvl1pPr marL="0" indent="0">
              <a:lnSpc>
                <a:spcPts val="5500"/>
              </a:lnSpc>
              <a:spcBef>
                <a:spcPts val="0"/>
              </a:spcBef>
              <a:buNone/>
              <a:defRPr sz="6000" b="0" i="0">
                <a:solidFill>
                  <a:schemeClr val="bg1"/>
                </a:solidFill>
                <a:latin typeface="Work Sans Light" pitchFamily="2" charset="77"/>
              </a:defRPr>
            </a:lvl1pPr>
          </a:lstStyle>
          <a:p>
            <a:pPr lvl="0"/>
            <a:r>
              <a:rPr lang="en-GB" dirty="0"/>
              <a:t>Click to edit title text</a:t>
            </a:r>
          </a:p>
        </p:txBody>
      </p:sp>
      <p:sp>
        <p:nvSpPr>
          <p:cNvPr id="8" name="Text Placeholder 15">
            <a:extLst>
              <a:ext uri="{FF2B5EF4-FFF2-40B4-BE49-F238E27FC236}">
                <a16:creationId xmlns:a16="http://schemas.microsoft.com/office/drawing/2014/main" id="{8711CDA9-CCBC-4A27-544D-E9C720DF2E05}"/>
              </a:ext>
            </a:extLst>
          </p:cNvPr>
          <p:cNvSpPr>
            <a:spLocks noGrp="1"/>
          </p:cNvSpPr>
          <p:nvPr>
            <p:ph type="body" sz="quarter" idx="22" hasCustomPrompt="1"/>
          </p:nvPr>
        </p:nvSpPr>
        <p:spPr>
          <a:xfrm>
            <a:off x="7340933" y="1223014"/>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9" name="Text Placeholder 15">
            <a:extLst>
              <a:ext uri="{FF2B5EF4-FFF2-40B4-BE49-F238E27FC236}">
                <a16:creationId xmlns:a16="http://schemas.microsoft.com/office/drawing/2014/main" id="{80C06664-D391-FA74-D77C-D29364477BEC}"/>
              </a:ext>
            </a:extLst>
          </p:cNvPr>
          <p:cNvSpPr>
            <a:spLocks noGrp="1"/>
          </p:cNvSpPr>
          <p:nvPr>
            <p:ph type="body" sz="quarter" idx="34" hasCustomPrompt="1"/>
          </p:nvPr>
        </p:nvSpPr>
        <p:spPr>
          <a:xfrm>
            <a:off x="7340933" y="2335542"/>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0" name="Text Placeholder 15">
            <a:extLst>
              <a:ext uri="{FF2B5EF4-FFF2-40B4-BE49-F238E27FC236}">
                <a16:creationId xmlns:a16="http://schemas.microsoft.com/office/drawing/2014/main" id="{B3F449FF-41DB-6434-25B5-FA50A2B9D807}"/>
              </a:ext>
            </a:extLst>
          </p:cNvPr>
          <p:cNvSpPr>
            <a:spLocks noGrp="1"/>
          </p:cNvSpPr>
          <p:nvPr>
            <p:ph type="body" sz="quarter" idx="35" hasCustomPrompt="1"/>
          </p:nvPr>
        </p:nvSpPr>
        <p:spPr>
          <a:xfrm>
            <a:off x="9651274" y="2335542"/>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1" name="Text Placeholder 15">
            <a:extLst>
              <a:ext uri="{FF2B5EF4-FFF2-40B4-BE49-F238E27FC236}">
                <a16:creationId xmlns:a16="http://schemas.microsoft.com/office/drawing/2014/main" id="{FDC8C3E2-5DF8-4FA0-BD5D-1A393B73DE92}"/>
              </a:ext>
            </a:extLst>
          </p:cNvPr>
          <p:cNvSpPr>
            <a:spLocks noGrp="1"/>
          </p:cNvSpPr>
          <p:nvPr>
            <p:ph type="body" sz="quarter" idx="36" hasCustomPrompt="1"/>
          </p:nvPr>
        </p:nvSpPr>
        <p:spPr>
          <a:xfrm>
            <a:off x="7340934" y="1607696"/>
            <a:ext cx="2310341" cy="561106"/>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12" name="Text Placeholder 15">
            <a:extLst>
              <a:ext uri="{FF2B5EF4-FFF2-40B4-BE49-F238E27FC236}">
                <a16:creationId xmlns:a16="http://schemas.microsoft.com/office/drawing/2014/main" id="{E1D4F051-4207-5E26-24DD-08FBCAEEF33C}"/>
              </a:ext>
            </a:extLst>
          </p:cNvPr>
          <p:cNvSpPr>
            <a:spLocks noGrp="1"/>
          </p:cNvSpPr>
          <p:nvPr>
            <p:ph type="body" sz="quarter" idx="37" hasCustomPrompt="1"/>
          </p:nvPr>
        </p:nvSpPr>
        <p:spPr>
          <a:xfrm>
            <a:off x="7340934" y="2634705"/>
            <a:ext cx="1465989"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13" name="Text Placeholder 15">
            <a:extLst>
              <a:ext uri="{FF2B5EF4-FFF2-40B4-BE49-F238E27FC236}">
                <a16:creationId xmlns:a16="http://schemas.microsoft.com/office/drawing/2014/main" id="{8070C5C6-4701-1681-6CC3-5E8405801439}"/>
              </a:ext>
            </a:extLst>
          </p:cNvPr>
          <p:cNvSpPr>
            <a:spLocks noGrp="1"/>
          </p:cNvSpPr>
          <p:nvPr>
            <p:ph type="body" sz="quarter" idx="38" hasCustomPrompt="1"/>
          </p:nvPr>
        </p:nvSpPr>
        <p:spPr>
          <a:xfrm>
            <a:off x="9651276" y="2634705"/>
            <a:ext cx="1465988"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7" name="TextBox 6">
            <a:extLst>
              <a:ext uri="{FF2B5EF4-FFF2-40B4-BE49-F238E27FC236}">
                <a16:creationId xmlns:a16="http://schemas.microsoft.com/office/drawing/2014/main" id="{F8A96CDA-7B5D-08D8-A9C4-FFB75BDC3855}"/>
              </a:ext>
            </a:extLst>
          </p:cNvPr>
          <p:cNvSpPr txBox="1"/>
          <p:nvPr userDrawn="1"/>
        </p:nvSpPr>
        <p:spPr>
          <a:xfrm>
            <a:off x="-2750852" y="4448879"/>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pic>
        <p:nvPicPr>
          <p:cNvPr id="2" name="Picture 1" descr="SoftWriters Logo Black">
            <a:extLst>
              <a:ext uri="{FF2B5EF4-FFF2-40B4-BE49-F238E27FC236}">
                <a16:creationId xmlns:a16="http://schemas.microsoft.com/office/drawing/2014/main" id="{698609F6-2D1C-F6D4-38D9-8702D99DA8B0}"/>
              </a:ext>
            </a:extLst>
          </p:cNvPr>
          <p:cNvPicPr>
            <a:picLocks noChangeAspect="1"/>
          </p:cNvPicPr>
          <p:nvPr userDrawn="1"/>
        </p:nvPicPr>
        <p:blipFill>
          <a:blip r:embed="rId2"/>
          <a:stretch>
            <a:fillRect/>
          </a:stretch>
        </p:blipFill>
        <p:spPr>
          <a:xfrm>
            <a:off x="479425" y="414614"/>
            <a:ext cx="1884996" cy="283183"/>
          </a:xfrm>
          <a:prstGeom prst="rect">
            <a:avLst/>
          </a:prstGeom>
        </p:spPr>
      </p:pic>
    </p:spTree>
    <p:extLst>
      <p:ext uri="{BB962C8B-B14F-4D97-AF65-F5344CB8AC3E}">
        <p14:creationId xmlns:p14="http://schemas.microsoft.com/office/powerpoint/2010/main" val="390023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e End (White)">
    <p:bg>
      <p:bgPr>
        <a:solidFill>
          <a:srgbClr val="171B1D"/>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E93C7C70-426E-CF89-DE09-2B604897A0CD}"/>
              </a:ext>
            </a:extLst>
          </p:cNvPr>
          <p:cNvSpPr>
            <a:spLocks noGrp="1"/>
          </p:cNvSpPr>
          <p:nvPr>
            <p:ph type="pic" idx="21"/>
          </p:nvPr>
        </p:nvSpPr>
        <p:spPr>
          <a:xfrm>
            <a:off x="0" y="3319946"/>
            <a:ext cx="12192002" cy="3538110"/>
          </a:xfrm>
          <a:prstGeom prst="rect">
            <a:avLst/>
          </a:prstGeom>
        </p:spPr>
        <p:txBody>
          <a:bodyPr/>
          <a:lstStyle>
            <a:lvl1pPr>
              <a:defRPr b="0" i="0">
                <a:latin typeface="Work Sans Medium" pitchFamily="2" charset="77"/>
              </a:defRPr>
            </a:lvl1pPr>
          </a:lstStyle>
          <a:p>
            <a:endParaRPr lang="en-CN" dirty="0"/>
          </a:p>
        </p:txBody>
      </p:sp>
      <p:sp>
        <p:nvSpPr>
          <p:cNvPr id="6" name="Text Placeholder 15">
            <a:extLst>
              <a:ext uri="{FF2B5EF4-FFF2-40B4-BE49-F238E27FC236}">
                <a16:creationId xmlns:a16="http://schemas.microsoft.com/office/drawing/2014/main" id="{F324AD13-00D0-5242-22EC-FE4C54EEB640}"/>
              </a:ext>
            </a:extLst>
          </p:cNvPr>
          <p:cNvSpPr>
            <a:spLocks noGrp="1"/>
          </p:cNvSpPr>
          <p:nvPr>
            <p:ph type="body" sz="quarter" idx="33" hasCustomPrompt="1"/>
          </p:nvPr>
        </p:nvSpPr>
        <p:spPr>
          <a:xfrm>
            <a:off x="479425" y="1370601"/>
            <a:ext cx="5457736" cy="1630176"/>
          </a:xfrm>
          <a:prstGeom prst="rect">
            <a:avLst/>
          </a:prstGeom>
        </p:spPr>
        <p:txBody>
          <a:bodyPr anchor="t"/>
          <a:lstStyle>
            <a:lvl1pPr marL="0" indent="0">
              <a:lnSpc>
                <a:spcPts val="5500"/>
              </a:lnSpc>
              <a:spcBef>
                <a:spcPts val="0"/>
              </a:spcBef>
              <a:buNone/>
              <a:defRPr sz="6000" b="0" i="0">
                <a:solidFill>
                  <a:srgbClr val="FFFFFF"/>
                </a:solidFill>
                <a:latin typeface="Work Sans Light" pitchFamily="2" charset="77"/>
              </a:defRPr>
            </a:lvl1pPr>
          </a:lstStyle>
          <a:p>
            <a:pPr lvl="0"/>
            <a:r>
              <a:rPr lang="en-GB" dirty="0"/>
              <a:t>Click to edit title text</a:t>
            </a:r>
          </a:p>
        </p:txBody>
      </p:sp>
      <p:sp>
        <p:nvSpPr>
          <p:cNvPr id="8" name="Text Placeholder 15">
            <a:extLst>
              <a:ext uri="{FF2B5EF4-FFF2-40B4-BE49-F238E27FC236}">
                <a16:creationId xmlns:a16="http://schemas.microsoft.com/office/drawing/2014/main" id="{8711CDA9-CCBC-4A27-544D-E9C720DF2E05}"/>
              </a:ext>
            </a:extLst>
          </p:cNvPr>
          <p:cNvSpPr>
            <a:spLocks noGrp="1"/>
          </p:cNvSpPr>
          <p:nvPr>
            <p:ph type="body" sz="quarter" idx="22" hasCustomPrompt="1"/>
          </p:nvPr>
        </p:nvSpPr>
        <p:spPr>
          <a:xfrm>
            <a:off x="7406247" y="1223014"/>
            <a:ext cx="1810323"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9" name="Text Placeholder 15">
            <a:extLst>
              <a:ext uri="{FF2B5EF4-FFF2-40B4-BE49-F238E27FC236}">
                <a16:creationId xmlns:a16="http://schemas.microsoft.com/office/drawing/2014/main" id="{80C06664-D391-FA74-D77C-D29364477BEC}"/>
              </a:ext>
            </a:extLst>
          </p:cNvPr>
          <p:cNvSpPr>
            <a:spLocks noGrp="1"/>
          </p:cNvSpPr>
          <p:nvPr>
            <p:ph type="body" sz="quarter" idx="34" hasCustomPrompt="1"/>
          </p:nvPr>
        </p:nvSpPr>
        <p:spPr>
          <a:xfrm>
            <a:off x="7406247" y="2335542"/>
            <a:ext cx="1810323"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0" name="Text Placeholder 15">
            <a:extLst>
              <a:ext uri="{FF2B5EF4-FFF2-40B4-BE49-F238E27FC236}">
                <a16:creationId xmlns:a16="http://schemas.microsoft.com/office/drawing/2014/main" id="{B3F449FF-41DB-6434-25B5-FA50A2B9D807}"/>
              </a:ext>
            </a:extLst>
          </p:cNvPr>
          <p:cNvSpPr>
            <a:spLocks noGrp="1"/>
          </p:cNvSpPr>
          <p:nvPr>
            <p:ph type="body" sz="quarter" idx="35" hasCustomPrompt="1"/>
          </p:nvPr>
        </p:nvSpPr>
        <p:spPr>
          <a:xfrm>
            <a:off x="9716588" y="2335542"/>
            <a:ext cx="1810323"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1" name="Text Placeholder 15">
            <a:extLst>
              <a:ext uri="{FF2B5EF4-FFF2-40B4-BE49-F238E27FC236}">
                <a16:creationId xmlns:a16="http://schemas.microsoft.com/office/drawing/2014/main" id="{FDC8C3E2-5DF8-4FA0-BD5D-1A393B73DE92}"/>
              </a:ext>
            </a:extLst>
          </p:cNvPr>
          <p:cNvSpPr>
            <a:spLocks noGrp="1"/>
          </p:cNvSpPr>
          <p:nvPr>
            <p:ph type="body" sz="quarter" idx="36" hasCustomPrompt="1"/>
          </p:nvPr>
        </p:nvSpPr>
        <p:spPr>
          <a:xfrm>
            <a:off x="7406248" y="1607696"/>
            <a:ext cx="2310341" cy="561106"/>
          </a:xfrm>
          <a:prstGeom prst="rect">
            <a:avLst/>
          </a:prstGeom>
        </p:spPr>
        <p:txBody>
          <a:bodyPr anchor="t"/>
          <a:lstStyle>
            <a:lvl1pPr marL="0" indent="0" algn="l" defTabSz="1625559" rtl="0" eaLnBrk="1" latinLnBrk="0" hangingPunct="0">
              <a:lnSpc>
                <a:spcPts val="2000"/>
              </a:lnSpc>
              <a:buNone/>
              <a:defRPr lang="en-GB" sz="1200" b="0" i="0" kern="0" spc="0" dirty="0">
                <a:solidFill>
                  <a:srgbClr val="FFFFFF"/>
                </a:solidFill>
                <a:latin typeface="Work Sans Light" pitchFamily="2" charset="77"/>
                <a:ea typeface="+mn-ea"/>
                <a:cs typeface="+mn-cs"/>
              </a:defRPr>
            </a:lvl1pPr>
          </a:lstStyle>
          <a:p>
            <a:pPr lvl="0"/>
            <a:r>
              <a:rPr lang="en-GB" dirty="0"/>
              <a:t>Click to add text</a:t>
            </a:r>
          </a:p>
        </p:txBody>
      </p:sp>
      <p:sp>
        <p:nvSpPr>
          <p:cNvPr id="12" name="Text Placeholder 15">
            <a:extLst>
              <a:ext uri="{FF2B5EF4-FFF2-40B4-BE49-F238E27FC236}">
                <a16:creationId xmlns:a16="http://schemas.microsoft.com/office/drawing/2014/main" id="{E1D4F051-4207-5E26-24DD-08FBCAEEF33C}"/>
              </a:ext>
            </a:extLst>
          </p:cNvPr>
          <p:cNvSpPr>
            <a:spLocks noGrp="1"/>
          </p:cNvSpPr>
          <p:nvPr>
            <p:ph type="body" sz="quarter" idx="37" hasCustomPrompt="1"/>
          </p:nvPr>
        </p:nvSpPr>
        <p:spPr>
          <a:xfrm>
            <a:off x="7406248" y="2634705"/>
            <a:ext cx="1465989" cy="366072"/>
          </a:xfrm>
          <a:prstGeom prst="rect">
            <a:avLst/>
          </a:prstGeom>
        </p:spPr>
        <p:txBody>
          <a:bodyPr anchor="t"/>
          <a:lstStyle>
            <a:lvl1pPr marL="0" indent="0" algn="l" defTabSz="1625559" rtl="0" eaLnBrk="1" latinLnBrk="0" hangingPunct="0">
              <a:lnSpc>
                <a:spcPts val="2000"/>
              </a:lnSpc>
              <a:buNone/>
              <a:defRPr lang="en-GB" sz="1200" b="0" i="0" kern="0" spc="0" dirty="0">
                <a:solidFill>
                  <a:srgbClr val="FFFFFF"/>
                </a:solidFill>
                <a:latin typeface="Work Sans Light" pitchFamily="2" charset="77"/>
                <a:ea typeface="+mn-ea"/>
                <a:cs typeface="+mn-cs"/>
              </a:defRPr>
            </a:lvl1pPr>
          </a:lstStyle>
          <a:p>
            <a:pPr lvl="0"/>
            <a:r>
              <a:rPr lang="en-GB" dirty="0"/>
              <a:t>Click to add text</a:t>
            </a:r>
          </a:p>
        </p:txBody>
      </p:sp>
      <p:sp>
        <p:nvSpPr>
          <p:cNvPr id="13" name="Text Placeholder 15">
            <a:extLst>
              <a:ext uri="{FF2B5EF4-FFF2-40B4-BE49-F238E27FC236}">
                <a16:creationId xmlns:a16="http://schemas.microsoft.com/office/drawing/2014/main" id="{8070C5C6-4701-1681-6CC3-5E8405801439}"/>
              </a:ext>
            </a:extLst>
          </p:cNvPr>
          <p:cNvSpPr>
            <a:spLocks noGrp="1"/>
          </p:cNvSpPr>
          <p:nvPr>
            <p:ph type="body" sz="quarter" idx="38" hasCustomPrompt="1"/>
          </p:nvPr>
        </p:nvSpPr>
        <p:spPr>
          <a:xfrm>
            <a:off x="9716590" y="2634705"/>
            <a:ext cx="1465988" cy="366072"/>
          </a:xfrm>
          <a:prstGeom prst="rect">
            <a:avLst/>
          </a:prstGeom>
        </p:spPr>
        <p:txBody>
          <a:bodyPr anchor="t"/>
          <a:lstStyle>
            <a:lvl1pPr marL="0" indent="0" algn="l" defTabSz="1625559" rtl="0" eaLnBrk="1" latinLnBrk="0" hangingPunct="0">
              <a:lnSpc>
                <a:spcPts val="2000"/>
              </a:lnSpc>
              <a:buNone/>
              <a:defRPr lang="en-GB" sz="1200" b="0" i="0" kern="0" spc="0" dirty="0">
                <a:solidFill>
                  <a:srgbClr val="FFFFFF"/>
                </a:solidFill>
                <a:latin typeface="Work Sans Light" pitchFamily="2" charset="77"/>
                <a:ea typeface="+mn-ea"/>
                <a:cs typeface="+mn-cs"/>
              </a:defRPr>
            </a:lvl1pPr>
          </a:lstStyle>
          <a:p>
            <a:pPr lvl="0"/>
            <a:r>
              <a:rPr lang="en-GB" dirty="0"/>
              <a:t>Click to add text</a:t>
            </a:r>
          </a:p>
        </p:txBody>
      </p:sp>
      <p:sp>
        <p:nvSpPr>
          <p:cNvPr id="7" name="TextBox 6">
            <a:extLst>
              <a:ext uri="{FF2B5EF4-FFF2-40B4-BE49-F238E27FC236}">
                <a16:creationId xmlns:a16="http://schemas.microsoft.com/office/drawing/2014/main" id="{F8A96CDA-7B5D-08D8-A9C4-FFB75BDC3855}"/>
              </a:ext>
            </a:extLst>
          </p:cNvPr>
          <p:cNvSpPr txBox="1"/>
          <p:nvPr userDrawn="1"/>
        </p:nvSpPr>
        <p:spPr>
          <a:xfrm>
            <a:off x="-2750852" y="4448879"/>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pic>
        <p:nvPicPr>
          <p:cNvPr id="3" name="Picture 2" descr="SoftWriters Logo&#10;">
            <a:extLst>
              <a:ext uri="{FF2B5EF4-FFF2-40B4-BE49-F238E27FC236}">
                <a16:creationId xmlns:a16="http://schemas.microsoft.com/office/drawing/2014/main" id="{53FE0EBB-0845-A8A7-7337-9192E2B5FF30}"/>
              </a:ext>
            </a:extLst>
          </p:cNvPr>
          <p:cNvPicPr>
            <a:picLocks noChangeAspect="1"/>
          </p:cNvPicPr>
          <p:nvPr userDrawn="1"/>
        </p:nvPicPr>
        <p:blipFill>
          <a:blip r:embed="rId2"/>
          <a:stretch>
            <a:fillRect/>
          </a:stretch>
        </p:blipFill>
        <p:spPr>
          <a:xfrm>
            <a:off x="479425" y="370255"/>
            <a:ext cx="1889497" cy="283183"/>
          </a:xfrm>
          <a:prstGeom prst="rect">
            <a:avLst/>
          </a:prstGeom>
        </p:spPr>
      </p:pic>
    </p:spTree>
    <p:extLst>
      <p:ext uri="{BB962C8B-B14F-4D97-AF65-F5344CB8AC3E}">
        <p14:creationId xmlns:p14="http://schemas.microsoft.com/office/powerpoint/2010/main" val="3264915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e End (Black)">
    <p:bg>
      <p:bgPr>
        <a:solidFill>
          <a:srgbClr val="FFFFFF"/>
        </a:solidFill>
        <a:effectLst/>
      </p:bgPr>
    </p:bg>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F324AD13-00D0-5242-22EC-FE4C54EEB640}"/>
              </a:ext>
            </a:extLst>
          </p:cNvPr>
          <p:cNvSpPr>
            <a:spLocks noGrp="1"/>
          </p:cNvSpPr>
          <p:nvPr>
            <p:ph type="body" sz="quarter" idx="33" hasCustomPrompt="1"/>
          </p:nvPr>
        </p:nvSpPr>
        <p:spPr>
          <a:xfrm>
            <a:off x="824967" y="1637414"/>
            <a:ext cx="5457736" cy="1630176"/>
          </a:xfrm>
          <a:prstGeom prst="rect">
            <a:avLst/>
          </a:prstGeom>
        </p:spPr>
        <p:txBody>
          <a:bodyPr anchor="t"/>
          <a:lstStyle>
            <a:lvl1pPr marL="0" indent="0">
              <a:lnSpc>
                <a:spcPts val="5500"/>
              </a:lnSpc>
              <a:spcBef>
                <a:spcPts val="0"/>
              </a:spcBef>
              <a:buNone/>
              <a:defRPr sz="6000" b="0" i="0">
                <a:solidFill>
                  <a:srgbClr val="171B1D"/>
                </a:solidFill>
                <a:latin typeface="Work Sans Light" pitchFamily="2" charset="77"/>
              </a:defRPr>
            </a:lvl1pPr>
          </a:lstStyle>
          <a:p>
            <a:pPr lvl="0"/>
            <a:r>
              <a:rPr lang="en-GB" dirty="0"/>
              <a:t>Click to edit title text</a:t>
            </a:r>
          </a:p>
        </p:txBody>
      </p:sp>
      <p:sp>
        <p:nvSpPr>
          <p:cNvPr id="7" name="TextBox 6">
            <a:extLst>
              <a:ext uri="{FF2B5EF4-FFF2-40B4-BE49-F238E27FC236}">
                <a16:creationId xmlns:a16="http://schemas.microsoft.com/office/drawing/2014/main" id="{81514475-70D6-A485-6E49-5F62E34C49B7}"/>
              </a:ext>
            </a:extLst>
          </p:cNvPr>
          <p:cNvSpPr txBox="1"/>
          <p:nvPr userDrawn="1"/>
        </p:nvSpPr>
        <p:spPr>
          <a:xfrm>
            <a:off x="12365776" y="3598121"/>
            <a:ext cx="2572351" cy="938719"/>
          </a:xfrm>
          <a:prstGeom prst="rect">
            <a:avLst/>
          </a:prstGeom>
          <a:noFill/>
        </p:spPr>
        <p:txBody>
          <a:bodyPr wrap="square">
            <a:spAutoFit/>
          </a:bodyPr>
          <a:lstStyle/>
          <a:p>
            <a:pPr algn="l"/>
            <a:r>
              <a:rPr lang="en-US" sz="1100" b="0" i="0" dirty="0">
                <a:solidFill>
                  <a:schemeClr val="bg1">
                    <a:lumMod val="50000"/>
                    <a:lumOff val="50000"/>
                  </a:schemeClr>
                </a:solidFill>
                <a:latin typeface="Work Sans Medium" pitchFamily="2" charset="77"/>
                <a:ea typeface="DIN 2014" panose="020B0504020202020204" pitchFamily="34" charset="77"/>
              </a:rPr>
              <a:t>&lt;- </a:t>
            </a:r>
            <a:r>
              <a:rPr lang="en-PT" sz="1100" b="0" i="0">
                <a:solidFill>
                  <a:schemeClr val="bg1">
                    <a:lumMod val="50000"/>
                    <a:lumOff val="50000"/>
                  </a:schemeClr>
                </a:solidFill>
                <a:latin typeface="Work Sans Medium" pitchFamily="2" charset="77"/>
                <a:ea typeface="DIN 2014" panose="020B0504020202020204" pitchFamily="34" charset="77"/>
              </a:rPr>
              <a:t>Please changethis </a:t>
            </a:r>
            <a:r>
              <a:rPr lang="en-PT" sz="1100" b="0" i="0" dirty="0">
                <a:solidFill>
                  <a:schemeClr val="bg1">
                    <a:lumMod val="50000"/>
                    <a:lumOff val="50000"/>
                  </a:schemeClr>
                </a:solidFill>
                <a:latin typeface="Work Sans Medium" pitchFamily="2" charset="77"/>
                <a:ea typeface="DIN 2014" panose="020B0504020202020204" pitchFamily="34" charset="77"/>
              </a:rPr>
              <a:t>picture.</a:t>
            </a:r>
          </a:p>
          <a:p>
            <a:pPr algn="l"/>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l">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l"/>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l"/>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3" name="Picture Placeholder 16">
            <a:extLst>
              <a:ext uri="{FF2B5EF4-FFF2-40B4-BE49-F238E27FC236}">
                <a16:creationId xmlns:a16="http://schemas.microsoft.com/office/drawing/2014/main" id="{38FC4291-D76F-F86A-CCC3-E12EC33DFDE6}"/>
              </a:ext>
            </a:extLst>
          </p:cNvPr>
          <p:cNvSpPr>
            <a:spLocks noGrp="1"/>
          </p:cNvSpPr>
          <p:nvPr>
            <p:ph type="pic" sz="quarter" idx="20"/>
          </p:nvPr>
        </p:nvSpPr>
        <p:spPr>
          <a:xfrm>
            <a:off x="7286171" y="0"/>
            <a:ext cx="4905829" cy="6858000"/>
          </a:xfrm>
          <a:prstGeom prst="roundRect">
            <a:avLst>
              <a:gd name="adj" fmla="val 0"/>
            </a:avLst>
          </a:prstGeom>
          <a:noFill/>
          <a:effectLst>
            <a:outerShdw blurRad="517128" dist="71004" dir="2700000" algn="tl" rotWithShape="0">
              <a:schemeClr val="bg1">
                <a:lumMod val="75000"/>
                <a:lumOff val="25000"/>
                <a:alpha val="32010"/>
              </a:schemeClr>
            </a:outerShdw>
          </a:effectLst>
        </p:spPr>
        <p:txBody>
          <a:bodyPr vert="horz" lIns="91440" tIns="45720" rIns="91440" bIns="45720" rtlCol="0">
            <a:normAutofit/>
          </a:bodyPr>
          <a:lstStyle>
            <a:lvl1pPr>
              <a:defRPr lang="en-CN" dirty="0">
                <a:noFill/>
              </a:defRPr>
            </a:lvl1pPr>
          </a:lstStyle>
          <a:p>
            <a:pPr lvl="0"/>
            <a:endParaRPr lang="en-CN" dirty="0"/>
          </a:p>
        </p:txBody>
      </p:sp>
      <p:sp>
        <p:nvSpPr>
          <p:cNvPr id="5" name="Text Placeholder 15">
            <a:extLst>
              <a:ext uri="{FF2B5EF4-FFF2-40B4-BE49-F238E27FC236}">
                <a16:creationId xmlns:a16="http://schemas.microsoft.com/office/drawing/2014/main" id="{86537737-9244-7D32-6C75-CD982370C5C9}"/>
              </a:ext>
            </a:extLst>
          </p:cNvPr>
          <p:cNvSpPr>
            <a:spLocks noGrp="1"/>
          </p:cNvSpPr>
          <p:nvPr>
            <p:ph type="body" sz="quarter" idx="39" hasCustomPrompt="1"/>
          </p:nvPr>
        </p:nvSpPr>
        <p:spPr>
          <a:xfrm>
            <a:off x="824967" y="3526680"/>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4" name="Text Placeholder 15">
            <a:extLst>
              <a:ext uri="{FF2B5EF4-FFF2-40B4-BE49-F238E27FC236}">
                <a16:creationId xmlns:a16="http://schemas.microsoft.com/office/drawing/2014/main" id="{24813247-A195-D196-311D-6ED84BEBC6EA}"/>
              </a:ext>
            </a:extLst>
          </p:cNvPr>
          <p:cNvSpPr>
            <a:spLocks noGrp="1"/>
          </p:cNvSpPr>
          <p:nvPr>
            <p:ph type="body" sz="quarter" idx="40" hasCustomPrompt="1"/>
          </p:nvPr>
        </p:nvSpPr>
        <p:spPr>
          <a:xfrm>
            <a:off x="824967" y="4639208"/>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5" name="Text Placeholder 15">
            <a:extLst>
              <a:ext uri="{FF2B5EF4-FFF2-40B4-BE49-F238E27FC236}">
                <a16:creationId xmlns:a16="http://schemas.microsoft.com/office/drawing/2014/main" id="{101DED7A-0321-BD17-5A1F-A5D785BE446E}"/>
              </a:ext>
            </a:extLst>
          </p:cNvPr>
          <p:cNvSpPr>
            <a:spLocks noGrp="1"/>
          </p:cNvSpPr>
          <p:nvPr>
            <p:ph type="body" sz="quarter" idx="41" hasCustomPrompt="1"/>
          </p:nvPr>
        </p:nvSpPr>
        <p:spPr>
          <a:xfrm>
            <a:off x="3135308" y="4639208"/>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6" name="Text Placeholder 15">
            <a:extLst>
              <a:ext uri="{FF2B5EF4-FFF2-40B4-BE49-F238E27FC236}">
                <a16:creationId xmlns:a16="http://schemas.microsoft.com/office/drawing/2014/main" id="{5988401B-DC80-1E60-2499-839815D3FC8B}"/>
              </a:ext>
            </a:extLst>
          </p:cNvPr>
          <p:cNvSpPr>
            <a:spLocks noGrp="1"/>
          </p:cNvSpPr>
          <p:nvPr>
            <p:ph type="body" sz="quarter" idx="42" hasCustomPrompt="1"/>
          </p:nvPr>
        </p:nvSpPr>
        <p:spPr>
          <a:xfrm>
            <a:off x="824968" y="3911362"/>
            <a:ext cx="2310341" cy="561106"/>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17" name="Text Placeholder 15">
            <a:extLst>
              <a:ext uri="{FF2B5EF4-FFF2-40B4-BE49-F238E27FC236}">
                <a16:creationId xmlns:a16="http://schemas.microsoft.com/office/drawing/2014/main" id="{ACD60CB3-ADAC-DAE4-942A-B05E98C2375A}"/>
              </a:ext>
            </a:extLst>
          </p:cNvPr>
          <p:cNvSpPr>
            <a:spLocks noGrp="1"/>
          </p:cNvSpPr>
          <p:nvPr>
            <p:ph type="body" sz="quarter" idx="43" hasCustomPrompt="1"/>
          </p:nvPr>
        </p:nvSpPr>
        <p:spPr>
          <a:xfrm>
            <a:off x="824968" y="4938371"/>
            <a:ext cx="1465989"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18" name="Text Placeholder 15">
            <a:extLst>
              <a:ext uri="{FF2B5EF4-FFF2-40B4-BE49-F238E27FC236}">
                <a16:creationId xmlns:a16="http://schemas.microsoft.com/office/drawing/2014/main" id="{C2E5C90C-42FB-B1F5-E392-32C4E5457E25}"/>
              </a:ext>
            </a:extLst>
          </p:cNvPr>
          <p:cNvSpPr>
            <a:spLocks noGrp="1"/>
          </p:cNvSpPr>
          <p:nvPr>
            <p:ph type="body" sz="quarter" idx="44" hasCustomPrompt="1"/>
          </p:nvPr>
        </p:nvSpPr>
        <p:spPr>
          <a:xfrm>
            <a:off x="3135310" y="4938371"/>
            <a:ext cx="1465988"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bg1"/>
                </a:solidFill>
                <a:latin typeface="Work Sans Light" pitchFamily="2" charset="77"/>
                <a:ea typeface="+mn-ea"/>
                <a:cs typeface="+mn-cs"/>
              </a:defRPr>
            </a:lvl1pPr>
          </a:lstStyle>
          <a:p>
            <a:pPr lvl="0"/>
            <a:r>
              <a:rPr lang="en-GB" dirty="0"/>
              <a:t>Click to add text</a:t>
            </a:r>
          </a:p>
        </p:txBody>
      </p:sp>
      <p:sp>
        <p:nvSpPr>
          <p:cNvPr id="2" name="TextBox 1">
            <a:extLst>
              <a:ext uri="{FF2B5EF4-FFF2-40B4-BE49-F238E27FC236}">
                <a16:creationId xmlns:a16="http://schemas.microsoft.com/office/drawing/2014/main" id="{4DC8819C-5127-CCAD-D9BC-F35686DCE383}"/>
              </a:ext>
            </a:extLst>
          </p:cNvPr>
          <p:cNvSpPr txBox="1"/>
          <p:nvPr userDrawn="1"/>
        </p:nvSpPr>
        <p:spPr>
          <a:xfrm>
            <a:off x="414335" y="6408055"/>
            <a:ext cx="7471062" cy="215444"/>
          </a:xfrm>
          <a:prstGeom prst="rect">
            <a:avLst/>
          </a:prstGeom>
          <a:noFill/>
        </p:spPr>
        <p:txBody>
          <a:bodyPr wrap="square">
            <a:spAutoFit/>
          </a:bodyPr>
          <a:lstStyle/>
          <a:p>
            <a:r>
              <a:rPr lang="en-US" sz="800" b="0" i="0" dirty="0">
                <a:solidFill>
                  <a:schemeClr val="bg1"/>
                </a:solidFill>
                <a:effectLst/>
                <a:latin typeface="Work Sans Medium" pitchFamily="2" charset="77"/>
              </a:rPr>
              <a:t>© </a:t>
            </a:r>
            <a:r>
              <a:rPr lang="en-US" sz="800" b="0" i="0" dirty="0" err="1">
                <a:solidFill>
                  <a:schemeClr val="bg1"/>
                </a:solidFill>
                <a:effectLst/>
                <a:latin typeface="Work Sans Medium" pitchFamily="2" charset="77"/>
              </a:rPr>
              <a:t>SoftWriters</a:t>
            </a:r>
            <a:r>
              <a:rPr lang="en-US" sz="800" b="0" i="0" dirty="0">
                <a:solidFill>
                  <a:schemeClr val="bg1"/>
                </a:solidFill>
                <a:effectLst/>
                <a:latin typeface="Work Sans Medium" pitchFamily="2" charset="77"/>
              </a:rPr>
              <a:t>, Inc | Confidential: Do Not Distribute</a:t>
            </a:r>
            <a:endParaRPr lang="en-US" sz="800" dirty="0">
              <a:solidFill>
                <a:schemeClr val="bg1"/>
              </a:solidFill>
              <a:latin typeface="Work Sans Medium" pitchFamily="2" charset="77"/>
            </a:endParaRPr>
          </a:p>
        </p:txBody>
      </p:sp>
      <p:pic>
        <p:nvPicPr>
          <p:cNvPr id="4" name="Picture 3" descr="SoftWriters Logo Black">
            <a:extLst>
              <a:ext uri="{FF2B5EF4-FFF2-40B4-BE49-F238E27FC236}">
                <a16:creationId xmlns:a16="http://schemas.microsoft.com/office/drawing/2014/main" id="{EA1068AA-91A6-6F8F-D73E-B3697021697E}"/>
              </a:ext>
            </a:extLst>
          </p:cNvPr>
          <p:cNvPicPr>
            <a:picLocks noChangeAspect="1"/>
          </p:cNvPicPr>
          <p:nvPr userDrawn="1"/>
        </p:nvPicPr>
        <p:blipFill>
          <a:blip r:embed="rId2"/>
          <a:stretch>
            <a:fillRect/>
          </a:stretch>
        </p:blipFill>
        <p:spPr>
          <a:xfrm>
            <a:off x="414335" y="386437"/>
            <a:ext cx="1884996" cy="283183"/>
          </a:xfrm>
          <a:prstGeom prst="rect">
            <a:avLst/>
          </a:prstGeom>
        </p:spPr>
      </p:pic>
    </p:spTree>
    <p:extLst>
      <p:ext uri="{BB962C8B-B14F-4D97-AF65-F5344CB8AC3E}">
        <p14:creationId xmlns:p14="http://schemas.microsoft.com/office/powerpoint/2010/main" val="16670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White)">
    <p:bg>
      <p:bgPr>
        <a:solidFill>
          <a:schemeClr val="tx1"/>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79E543FF-1EE5-9927-ECDC-371CCD2FD757}"/>
              </a:ext>
            </a:extLst>
          </p:cNvPr>
          <p:cNvSpPr>
            <a:spLocks noGrp="1"/>
          </p:cNvSpPr>
          <p:nvPr>
            <p:ph type="body" sz="quarter" idx="13" hasCustomPrompt="1"/>
          </p:nvPr>
        </p:nvSpPr>
        <p:spPr>
          <a:xfrm>
            <a:off x="653862" y="3095897"/>
            <a:ext cx="3964985" cy="2800765"/>
          </a:xfrm>
          <a:prstGeom prst="rect">
            <a:avLst/>
          </a:prstGeom>
        </p:spPr>
        <p:txBody>
          <a:bodyPr anchor="t">
            <a:normAutofit/>
          </a:bodyPr>
          <a:lstStyle>
            <a:lvl1pPr marL="0" indent="0">
              <a:lnSpc>
                <a:spcPts val="3500"/>
              </a:lnSpc>
              <a:buNone/>
              <a:defRPr sz="3600" b="0" i="0" baseline="0">
                <a:solidFill>
                  <a:schemeClr val="bg1"/>
                </a:solidFill>
                <a:latin typeface="Work Sans Light" panose="020F0302020204030204" pitchFamily="34" charset="0"/>
                <a:ea typeface="DIN 2014 Bold" panose="020B0504020202020204" pitchFamily="34" charset="77"/>
              </a:defRPr>
            </a:lvl1pPr>
          </a:lstStyle>
          <a:p>
            <a:pPr lvl="0"/>
            <a:r>
              <a:rPr lang="en-GB" dirty="0"/>
              <a:t>Click to edit text</a:t>
            </a:r>
          </a:p>
        </p:txBody>
      </p:sp>
      <p:sp>
        <p:nvSpPr>
          <p:cNvPr id="3" name="Content Placeholder 18">
            <a:extLst>
              <a:ext uri="{FF2B5EF4-FFF2-40B4-BE49-F238E27FC236}">
                <a16:creationId xmlns:a16="http://schemas.microsoft.com/office/drawing/2014/main" id="{9F17741A-4571-4967-4440-7EDD18437D00}"/>
              </a:ext>
            </a:extLst>
          </p:cNvPr>
          <p:cNvSpPr>
            <a:spLocks noGrp="1"/>
          </p:cNvSpPr>
          <p:nvPr>
            <p:ph sz="quarter" idx="15" hasCustomPrompt="1"/>
          </p:nvPr>
        </p:nvSpPr>
        <p:spPr>
          <a:xfrm>
            <a:off x="8340727" y="309201"/>
            <a:ext cx="3436937" cy="280988"/>
          </a:xfrm>
          <a:prstGeom prst="rect">
            <a:avLst/>
          </a:prstGeom>
        </p:spPr>
        <p:txBody>
          <a:bodyPr anchor="t"/>
          <a:lstStyle>
            <a:lvl1pPr algn="r">
              <a:defRPr sz="1400" b="0" i="0">
                <a:solidFill>
                  <a:schemeClr val="bg1"/>
                </a:solidFill>
                <a:latin typeface="Work Sans Medium" pitchFamily="2" charset="77"/>
                <a:ea typeface="DIN 2014" panose="020B0504020202020204" pitchFamily="34" charset="77"/>
              </a:defRPr>
            </a:lvl1pPr>
          </a:lstStyle>
          <a:p>
            <a:pPr lvl="0"/>
            <a:r>
              <a:rPr lang="en-GB" dirty="0"/>
              <a:t>Click to add Month + Year</a:t>
            </a:r>
            <a:endParaRPr lang="en-PT" dirty="0"/>
          </a:p>
        </p:txBody>
      </p:sp>
      <p:sp>
        <p:nvSpPr>
          <p:cNvPr id="8" name="Text Placeholder 15">
            <a:extLst>
              <a:ext uri="{FF2B5EF4-FFF2-40B4-BE49-F238E27FC236}">
                <a16:creationId xmlns:a16="http://schemas.microsoft.com/office/drawing/2014/main" id="{4574B2A3-4D0B-A8CB-3A82-B1C63FFA847D}"/>
              </a:ext>
            </a:extLst>
          </p:cNvPr>
          <p:cNvSpPr>
            <a:spLocks noGrp="1"/>
          </p:cNvSpPr>
          <p:nvPr>
            <p:ph type="body" sz="quarter" idx="17" hasCustomPrompt="1"/>
          </p:nvPr>
        </p:nvSpPr>
        <p:spPr>
          <a:xfrm>
            <a:off x="4618847" y="3095897"/>
            <a:ext cx="1107758" cy="2800765"/>
          </a:xfrm>
          <a:prstGeom prst="rect">
            <a:avLst/>
          </a:prstGeom>
        </p:spPr>
        <p:txBody>
          <a:bodyPr anchor="t">
            <a:normAutofit/>
          </a:bodyPr>
          <a:lstStyle>
            <a:lvl1pPr marL="0" indent="0" algn="r">
              <a:lnSpc>
                <a:spcPts val="3500"/>
              </a:lnSpc>
              <a:buNone/>
              <a:defRPr sz="4000" b="0" i="0">
                <a:solidFill>
                  <a:srgbClr val="F37C40"/>
                </a:solidFill>
                <a:latin typeface="Work Sans SemiBold" pitchFamily="2" charset="77"/>
                <a:ea typeface="DIN 2014 Bold" panose="020B0504020202020204" pitchFamily="34" charset="77"/>
              </a:defRPr>
            </a:lvl1pPr>
          </a:lstStyle>
          <a:p>
            <a:pPr lvl="0"/>
            <a:r>
              <a:rPr lang="en-GB" dirty="0"/>
              <a:t>00</a:t>
            </a:r>
          </a:p>
        </p:txBody>
      </p:sp>
      <p:sp>
        <p:nvSpPr>
          <p:cNvPr id="4" name="Text Placeholder 15">
            <a:extLst>
              <a:ext uri="{FF2B5EF4-FFF2-40B4-BE49-F238E27FC236}">
                <a16:creationId xmlns:a16="http://schemas.microsoft.com/office/drawing/2014/main" id="{39D94CBE-2701-8883-FB18-14213E452D88}"/>
              </a:ext>
            </a:extLst>
          </p:cNvPr>
          <p:cNvSpPr>
            <a:spLocks noGrp="1"/>
          </p:cNvSpPr>
          <p:nvPr>
            <p:ph type="body" sz="quarter" idx="18" hasCustomPrompt="1"/>
          </p:nvPr>
        </p:nvSpPr>
        <p:spPr>
          <a:xfrm>
            <a:off x="6408779" y="3095897"/>
            <a:ext cx="3965496" cy="2800765"/>
          </a:xfrm>
          <a:prstGeom prst="rect">
            <a:avLst/>
          </a:prstGeom>
        </p:spPr>
        <p:txBody>
          <a:bodyPr anchor="t">
            <a:normAutofit/>
          </a:bodyPr>
          <a:lstStyle>
            <a:lvl1pPr marL="0" indent="0">
              <a:lnSpc>
                <a:spcPts val="3500"/>
              </a:lnSpc>
              <a:buNone/>
              <a:defRPr sz="3600" b="0" i="0" baseline="0">
                <a:solidFill>
                  <a:schemeClr val="bg1"/>
                </a:solidFill>
                <a:latin typeface="Work Sans Light" panose="020F0302020204030204" pitchFamily="34" charset="0"/>
                <a:ea typeface="DIN 2014 Bold" panose="020B0504020202020204" pitchFamily="34" charset="77"/>
              </a:defRPr>
            </a:lvl1pPr>
          </a:lstStyle>
          <a:p>
            <a:pPr lvl="0"/>
            <a:r>
              <a:rPr lang="en-GB" dirty="0"/>
              <a:t>Click to edit text</a:t>
            </a:r>
          </a:p>
        </p:txBody>
      </p:sp>
      <p:sp>
        <p:nvSpPr>
          <p:cNvPr id="7" name="Text Placeholder 15">
            <a:extLst>
              <a:ext uri="{FF2B5EF4-FFF2-40B4-BE49-F238E27FC236}">
                <a16:creationId xmlns:a16="http://schemas.microsoft.com/office/drawing/2014/main" id="{2E8D63FC-6239-CB55-C990-9CDAE8D3AAA3}"/>
              </a:ext>
            </a:extLst>
          </p:cNvPr>
          <p:cNvSpPr>
            <a:spLocks noGrp="1"/>
          </p:cNvSpPr>
          <p:nvPr>
            <p:ph type="body" sz="quarter" idx="19" hasCustomPrompt="1"/>
          </p:nvPr>
        </p:nvSpPr>
        <p:spPr>
          <a:xfrm>
            <a:off x="10374275" y="3095897"/>
            <a:ext cx="1107245" cy="2800765"/>
          </a:xfrm>
          <a:prstGeom prst="rect">
            <a:avLst/>
          </a:prstGeom>
        </p:spPr>
        <p:txBody>
          <a:bodyPr anchor="t">
            <a:normAutofit/>
          </a:bodyPr>
          <a:lstStyle>
            <a:lvl1pPr marL="0" indent="0" algn="r">
              <a:lnSpc>
                <a:spcPts val="3500"/>
              </a:lnSpc>
              <a:buNone/>
              <a:defRPr sz="4000" b="0" i="0">
                <a:solidFill>
                  <a:srgbClr val="F37C40"/>
                </a:solidFill>
                <a:latin typeface="Work Sans SemiBold" pitchFamily="2" charset="77"/>
                <a:ea typeface="DIN 2014 Bold" panose="020B0504020202020204" pitchFamily="34" charset="77"/>
              </a:defRPr>
            </a:lvl1pPr>
          </a:lstStyle>
          <a:p>
            <a:pPr lvl="0"/>
            <a:r>
              <a:rPr lang="en-GB" dirty="0"/>
              <a:t>00</a:t>
            </a:r>
          </a:p>
        </p:txBody>
      </p:sp>
      <p:sp>
        <p:nvSpPr>
          <p:cNvPr id="9" name="Text Placeholder 15">
            <a:extLst>
              <a:ext uri="{FF2B5EF4-FFF2-40B4-BE49-F238E27FC236}">
                <a16:creationId xmlns:a16="http://schemas.microsoft.com/office/drawing/2014/main" id="{89A64EA6-17A6-7BA9-22C7-8CA74CCFFDDB}"/>
              </a:ext>
            </a:extLst>
          </p:cNvPr>
          <p:cNvSpPr>
            <a:spLocks noGrp="1"/>
          </p:cNvSpPr>
          <p:nvPr>
            <p:ph type="body" sz="quarter" idx="37" hasCustomPrompt="1"/>
          </p:nvPr>
        </p:nvSpPr>
        <p:spPr>
          <a:xfrm>
            <a:off x="653862" y="2147311"/>
            <a:ext cx="10827658" cy="732923"/>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AGENDA</a:t>
            </a:r>
          </a:p>
        </p:txBody>
      </p:sp>
      <p:sp>
        <p:nvSpPr>
          <p:cNvPr id="12" name="Slide Number Placeholder 5">
            <a:extLst>
              <a:ext uri="{FF2B5EF4-FFF2-40B4-BE49-F238E27FC236}">
                <a16:creationId xmlns:a16="http://schemas.microsoft.com/office/drawing/2014/main" id="{2913F148-CA90-68E4-8690-AB13885531FD}"/>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13" name="TextBox 12">
            <a:extLst>
              <a:ext uri="{FF2B5EF4-FFF2-40B4-BE49-F238E27FC236}">
                <a16:creationId xmlns:a16="http://schemas.microsoft.com/office/drawing/2014/main" id="{828C6BB1-4A1F-B72B-77C7-00B4F8051448}"/>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pic>
        <p:nvPicPr>
          <p:cNvPr id="10" name="Picture 9" descr="SoftWriters Logo Black">
            <a:extLst>
              <a:ext uri="{FF2B5EF4-FFF2-40B4-BE49-F238E27FC236}">
                <a16:creationId xmlns:a16="http://schemas.microsoft.com/office/drawing/2014/main" id="{E4FA97A9-417A-C92F-37C6-4976F61AF900}"/>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151228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e End (Black)">
    <p:bg>
      <p:bgPr>
        <a:solidFill>
          <a:srgbClr val="171B1D"/>
        </a:solidFill>
        <a:effectLst/>
      </p:bgPr>
    </p:bg>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F324AD13-00D0-5242-22EC-FE4C54EEB640}"/>
              </a:ext>
            </a:extLst>
          </p:cNvPr>
          <p:cNvSpPr>
            <a:spLocks noGrp="1"/>
          </p:cNvSpPr>
          <p:nvPr>
            <p:ph type="body" sz="quarter" idx="33" hasCustomPrompt="1"/>
          </p:nvPr>
        </p:nvSpPr>
        <p:spPr>
          <a:xfrm>
            <a:off x="824967" y="1637414"/>
            <a:ext cx="5457736" cy="1630176"/>
          </a:xfrm>
          <a:prstGeom prst="rect">
            <a:avLst/>
          </a:prstGeom>
        </p:spPr>
        <p:txBody>
          <a:bodyPr anchor="t"/>
          <a:lstStyle>
            <a:lvl1pPr marL="0" indent="0">
              <a:lnSpc>
                <a:spcPts val="5500"/>
              </a:lnSpc>
              <a:spcBef>
                <a:spcPts val="0"/>
              </a:spcBef>
              <a:buNone/>
              <a:defRPr sz="6000" b="0" i="0">
                <a:solidFill>
                  <a:schemeClr val="tx1"/>
                </a:solidFill>
                <a:latin typeface="Work Sans Light" pitchFamily="2" charset="77"/>
              </a:defRPr>
            </a:lvl1pPr>
          </a:lstStyle>
          <a:p>
            <a:pPr lvl="0"/>
            <a:r>
              <a:rPr lang="en-GB" dirty="0"/>
              <a:t>Click to edit title text</a:t>
            </a:r>
          </a:p>
        </p:txBody>
      </p:sp>
      <p:sp>
        <p:nvSpPr>
          <p:cNvPr id="3" name="Picture Placeholder 16">
            <a:extLst>
              <a:ext uri="{FF2B5EF4-FFF2-40B4-BE49-F238E27FC236}">
                <a16:creationId xmlns:a16="http://schemas.microsoft.com/office/drawing/2014/main" id="{38FC4291-D76F-F86A-CCC3-E12EC33DFDE6}"/>
              </a:ext>
            </a:extLst>
          </p:cNvPr>
          <p:cNvSpPr>
            <a:spLocks noGrp="1"/>
          </p:cNvSpPr>
          <p:nvPr>
            <p:ph type="pic" sz="quarter" idx="20"/>
          </p:nvPr>
        </p:nvSpPr>
        <p:spPr>
          <a:xfrm>
            <a:off x="7286171" y="0"/>
            <a:ext cx="4905829" cy="6858000"/>
          </a:xfrm>
          <a:prstGeom prst="roundRect">
            <a:avLst>
              <a:gd name="adj" fmla="val 0"/>
            </a:avLst>
          </a:prstGeom>
          <a:noFill/>
          <a:effectLst>
            <a:outerShdw blurRad="517128" dist="71004" dir="2700000" algn="tl" rotWithShape="0">
              <a:schemeClr val="bg1">
                <a:lumMod val="75000"/>
                <a:lumOff val="25000"/>
                <a:alpha val="32010"/>
              </a:schemeClr>
            </a:outerShdw>
          </a:effectLst>
        </p:spPr>
        <p:txBody>
          <a:bodyPr vert="horz" lIns="91440" tIns="45720" rIns="91440" bIns="45720" rtlCol="0">
            <a:normAutofit/>
          </a:bodyPr>
          <a:lstStyle>
            <a:lvl1pPr>
              <a:defRPr lang="en-CN" dirty="0">
                <a:noFill/>
              </a:defRPr>
            </a:lvl1pPr>
          </a:lstStyle>
          <a:p>
            <a:pPr lvl="0"/>
            <a:endParaRPr lang="en-CN" dirty="0"/>
          </a:p>
        </p:txBody>
      </p:sp>
      <p:sp>
        <p:nvSpPr>
          <p:cNvPr id="4" name="TextBox 3">
            <a:extLst>
              <a:ext uri="{FF2B5EF4-FFF2-40B4-BE49-F238E27FC236}">
                <a16:creationId xmlns:a16="http://schemas.microsoft.com/office/drawing/2014/main" id="{D6DEC9B7-7D99-D3E7-294A-D1C657DE6A67}"/>
              </a:ext>
            </a:extLst>
          </p:cNvPr>
          <p:cNvSpPr txBox="1"/>
          <p:nvPr userDrawn="1"/>
        </p:nvSpPr>
        <p:spPr>
          <a:xfrm>
            <a:off x="12365776" y="3598121"/>
            <a:ext cx="2572351" cy="938719"/>
          </a:xfrm>
          <a:prstGeom prst="rect">
            <a:avLst/>
          </a:prstGeom>
          <a:noFill/>
        </p:spPr>
        <p:txBody>
          <a:bodyPr wrap="square">
            <a:spAutoFit/>
          </a:bodyPr>
          <a:lstStyle/>
          <a:p>
            <a:pPr algn="l"/>
            <a:r>
              <a:rPr lang="en-US" sz="1100" b="0" i="0" dirty="0">
                <a:solidFill>
                  <a:schemeClr val="bg1">
                    <a:lumMod val="50000"/>
                    <a:lumOff val="50000"/>
                  </a:schemeClr>
                </a:solidFill>
                <a:latin typeface="Work Sans Medium" pitchFamily="2" charset="77"/>
                <a:ea typeface="DIN 2014" panose="020B0504020202020204" pitchFamily="34" charset="77"/>
              </a:rPr>
              <a:t>&lt;- </a:t>
            </a:r>
            <a:r>
              <a:rPr lang="en-PT" sz="1100" b="0" i="0">
                <a:solidFill>
                  <a:schemeClr val="bg1">
                    <a:lumMod val="50000"/>
                    <a:lumOff val="50000"/>
                  </a:schemeClr>
                </a:solidFill>
                <a:latin typeface="Work Sans Medium" pitchFamily="2" charset="77"/>
                <a:ea typeface="DIN 2014" panose="020B0504020202020204" pitchFamily="34" charset="77"/>
              </a:rPr>
              <a:t>Please changethis </a:t>
            </a:r>
            <a:r>
              <a:rPr lang="en-PT" sz="1100" b="0" i="0" dirty="0">
                <a:solidFill>
                  <a:schemeClr val="bg1">
                    <a:lumMod val="50000"/>
                    <a:lumOff val="50000"/>
                  </a:schemeClr>
                </a:solidFill>
                <a:latin typeface="Work Sans Medium" pitchFamily="2" charset="77"/>
                <a:ea typeface="DIN 2014" panose="020B0504020202020204" pitchFamily="34" charset="77"/>
              </a:rPr>
              <a:t>picture.</a:t>
            </a:r>
          </a:p>
          <a:p>
            <a:pPr algn="l"/>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l">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a:t>
            </a:r>
            <a:r>
              <a:rPr lang="en-PT" sz="1100" b="0" i="0">
                <a:solidFill>
                  <a:schemeClr val="bg1">
                    <a:lumMod val="50000"/>
                    <a:lumOff val="50000"/>
                  </a:schemeClr>
                </a:solidFill>
                <a:latin typeface="Work Sans Medium" pitchFamily="2" charset="77"/>
                <a:ea typeface="DIN 2014" panose="020B0504020202020204" pitchFamily="34" charset="77"/>
              </a:rPr>
              <a:t>the </a:t>
            </a:r>
            <a:r>
              <a:rPr lang="en-US" sz="1100" b="0" i="0" dirty="0">
                <a:solidFill>
                  <a:schemeClr val="bg1">
                    <a:lumMod val="50000"/>
                    <a:lumOff val="50000"/>
                  </a:schemeClr>
                </a:solidFill>
                <a:latin typeface="Work Sans Medium" pitchFamily="2" charset="77"/>
                <a:ea typeface="DIN 2014" panose="020B0504020202020204" pitchFamily="34" charset="77"/>
              </a:rPr>
              <a:t>box</a:t>
            </a:r>
            <a:endParaRPr lang="en-PT" sz="1100" b="0" i="0" dirty="0">
              <a:solidFill>
                <a:schemeClr val="bg1">
                  <a:lumMod val="50000"/>
                  <a:lumOff val="50000"/>
                </a:schemeClr>
              </a:solidFill>
              <a:latin typeface="Work Sans Medium" pitchFamily="2" charset="77"/>
              <a:ea typeface="DIN 2014" panose="020B0504020202020204" pitchFamily="34" charset="77"/>
            </a:endParaRPr>
          </a:p>
          <a:p>
            <a:pPr algn="l"/>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l"/>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5" name="Text Placeholder 15">
            <a:extLst>
              <a:ext uri="{FF2B5EF4-FFF2-40B4-BE49-F238E27FC236}">
                <a16:creationId xmlns:a16="http://schemas.microsoft.com/office/drawing/2014/main" id="{5B181AE5-C615-B7AC-9C2E-4D9F1F25C12D}"/>
              </a:ext>
            </a:extLst>
          </p:cNvPr>
          <p:cNvSpPr>
            <a:spLocks noGrp="1"/>
          </p:cNvSpPr>
          <p:nvPr>
            <p:ph type="body" sz="quarter" idx="39" hasCustomPrompt="1"/>
          </p:nvPr>
        </p:nvSpPr>
        <p:spPr>
          <a:xfrm>
            <a:off x="824967" y="3526680"/>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4" name="Text Placeholder 15">
            <a:extLst>
              <a:ext uri="{FF2B5EF4-FFF2-40B4-BE49-F238E27FC236}">
                <a16:creationId xmlns:a16="http://schemas.microsoft.com/office/drawing/2014/main" id="{3F64C3C5-F3E4-D781-6BA5-D8A538461C24}"/>
              </a:ext>
            </a:extLst>
          </p:cNvPr>
          <p:cNvSpPr>
            <a:spLocks noGrp="1"/>
          </p:cNvSpPr>
          <p:nvPr>
            <p:ph type="body" sz="quarter" idx="40" hasCustomPrompt="1"/>
          </p:nvPr>
        </p:nvSpPr>
        <p:spPr>
          <a:xfrm>
            <a:off x="824967" y="4639208"/>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5" name="Text Placeholder 15">
            <a:extLst>
              <a:ext uri="{FF2B5EF4-FFF2-40B4-BE49-F238E27FC236}">
                <a16:creationId xmlns:a16="http://schemas.microsoft.com/office/drawing/2014/main" id="{0BB54936-6E8D-3194-12D5-31D71B1FA80B}"/>
              </a:ext>
            </a:extLst>
          </p:cNvPr>
          <p:cNvSpPr>
            <a:spLocks noGrp="1"/>
          </p:cNvSpPr>
          <p:nvPr>
            <p:ph type="body" sz="quarter" idx="41" hasCustomPrompt="1"/>
          </p:nvPr>
        </p:nvSpPr>
        <p:spPr>
          <a:xfrm>
            <a:off x="3135308" y="4639208"/>
            <a:ext cx="1730495" cy="366072"/>
          </a:xfrm>
          <a:prstGeom prst="rect">
            <a:avLst/>
          </a:prstGeom>
        </p:spPr>
        <p:txBody>
          <a:bodyPr anchor="t">
            <a:noAutofit/>
          </a:bodyPr>
          <a:lstStyle>
            <a:lvl1pPr marL="0" indent="0">
              <a:lnSpc>
                <a:spcPts val="2000"/>
              </a:lnSpc>
              <a:buNone/>
              <a:defRPr sz="1100" b="1" i="0">
                <a:solidFill>
                  <a:srgbClr val="F37C40"/>
                </a:solidFill>
                <a:latin typeface="Work Sans SemiBold" pitchFamily="2" charset="77"/>
              </a:defRPr>
            </a:lvl1pPr>
          </a:lstStyle>
          <a:p>
            <a:pPr lvl="0"/>
            <a:r>
              <a:rPr lang="en-GB" dirty="0"/>
              <a:t>CLICK TO ADD TITLE</a:t>
            </a:r>
          </a:p>
        </p:txBody>
      </p:sp>
      <p:sp>
        <p:nvSpPr>
          <p:cNvPr id="16" name="Text Placeholder 15">
            <a:extLst>
              <a:ext uri="{FF2B5EF4-FFF2-40B4-BE49-F238E27FC236}">
                <a16:creationId xmlns:a16="http://schemas.microsoft.com/office/drawing/2014/main" id="{B2444F5B-F7C8-9ADE-3AFD-0E7F33C55CAA}"/>
              </a:ext>
            </a:extLst>
          </p:cNvPr>
          <p:cNvSpPr>
            <a:spLocks noGrp="1"/>
          </p:cNvSpPr>
          <p:nvPr>
            <p:ph type="body" sz="quarter" idx="42" hasCustomPrompt="1"/>
          </p:nvPr>
        </p:nvSpPr>
        <p:spPr>
          <a:xfrm>
            <a:off x="824968" y="3911362"/>
            <a:ext cx="2310341" cy="561106"/>
          </a:xfrm>
          <a:prstGeom prst="rect">
            <a:avLst/>
          </a:prstGeom>
        </p:spPr>
        <p:txBody>
          <a:bodyPr anchor="t"/>
          <a:lstStyle>
            <a:lvl1pPr marL="0" indent="0" algn="l" defTabSz="1625559" rtl="0" eaLnBrk="1" latinLnBrk="0" hangingPunct="0">
              <a:lnSpc>
                <a:spcPts val="2000"/>
              </a:lnSpc>
              <a:buNone/>
              <a:defRPr lang="en-GB" sz="1200" b="0" i="0" kern="0" spc="0" dirty="0">
                <a:solidFill>
                  <a:schemeClr val="tx1"/>
                </a:solidFill>
                <a:latin typeface="Work Sans Light" pitchFamily="2" charset="77"/>
                <a:ea typeface="+mn-ea"/>
                <a:cs typeface="+mn-cs"/>
              </a:defRPr>
            </a:lvl1pPr>
          </a:lstStyle>
          <a:p>
            <a:pPr lvl="0"/>
            <a:r>
              <a:rPr lang="en-GB" dirty="0"/>
              <a:t>Click to add text</a:t>
            </a:r>
          </a:p>
        </p:txBody>
      </p:sp>
      <p:sp>
        <p:nvSpPr>
          <p:cNvPr id="17" name="Text Placeholder 15">
            <a:extLst>
              <a:ext uri="{FF2B5EF4-FFF2-40B4-BE49-F238E27FC236}">
                <a16:creationId xmlns:a16="http://schemas.microsoft.com/office/drawing/2014/main" id="{773CF26C-9E46-734E-7B9C-7CA8C3386C1F}"/>
              </a:ext>
            </a:extLst>
          </p:cNvPr>
          <p:cNvSpPr>
            <a:spLocks noGrp="1"/>
          </p:cNvSpPr>
          <p:nvPr>
            <p:ph type="body" sz="quarter" idx="43" hasCustomPrompt="1"/>
          </p:nvPr>
        </p:nvSpPr>
        <p:spPr>
          <a:xfrm>
            <a:off x="824968" y="4938371"/>
            <a:ext cx="1465989"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tx1"/>
                </a:solidFill>
                <a:latin typeface="Work Sans Light" pitchFamily="2" charset="77"/>
                <a:ea typeface="+mn-ea"/>
                <a:cs typeface="+mn-cs"/>
              </a:defRPr>
            </a:lvl1pPr>
          </a:lstStyle>
          <a:p>
            <a:pPr lvl="0"/>
            <a:r>
              <a:rPr lang="en-GB" dirty="0"/>
              <a:t>Click to add text</a:t>
            </a:r>
          </a:p>
        </p:txBody>
      </p:sp>
      <p:sp>
        <p:nvSpPr>
          <p:cNvPr id="18" name="Text Placeholder 15">
            <a:extLst>
              <a:ext uri="{FF2B5EF4-FFF2-40B4-BE49-F238E27FC236}">
                <a16:creationId xmlns:a16="http://schemas.microsoft.com/office/drawing/2014/main" id="{FD8E797E-5F22-AEC3-2797-A662FF304545}"/>
              </a:ext>
            </a:extLst>
          </p:cNvPr>
          <p:cNvSpPr>
            <a:spLocks noGrp="1"/>
          </p:cNvSpPr>
          <p:nvPr>
            <p:ph type="body" sz="quarter" idx="44" hasCustomPrompt="1"/>
          </p:nvPr>
        </p:nvSpPr>
        <p:spPr>
          <a:xfrm>
            <a:off x="3135310" y="4938371"/>
            <a:ext cx="1465988" cy="366072"/>
          </a:xfrm>
          <a:prstGeom prst="rect">
            <a:avLst/>
          </a:prstGeom>
        </p:spPr>
        <p:txBody>
          <a:bodyPr anchor="t"/>
          <a:lstStyle>
            <a:lvl1pPr marL="0" indent="0" algn="l" defTabSz="1625559" rtl="0" eaLnBrk="1" latinLnBrk="0" hangingPunct="0">
              <a:lnSpc>
                <a:spcPts val="2000"/>
              </a:lnSpc>
              <a:buNone/>
              <a:defRPr lang="en-GB" sz="1200" b="0" i="0" kern="0" spc="0" dirty="0">
                <a:solidFill>
                  <a:schemeClr val="tx1"/>
                </a:solidFill>
                <a:latin typeface="Work Sans Light" pitchFamily="2" charset="77"/>
                <a:ea typeface="+mn-ea"/>
                <a:cs typeface="+mn-cs"/>
              </a:defRPr>
            </a:lvl1pPr>
          </a:lstStyle>
          <a:p>
            <a:pPr lvl="0"/>
            <a:r>
              <a:rPr lang="en-GB" dirty="0"/>
              <a:t>Click to add text</a:t>
            </a:r>
          </a:p>
        </p:txBody>
      </p:sp>
      <p:sp>
        <p:nvSpPr>
          <p:cNvPr id="7" name="TextBox 6">
            <a:extLst>
              <a:ext uri="{FF2B5EF4-FFF2-40B4-BE49-F238E27FC236}">
                <a16:creationId xmlns:a16="http://schemas.microsoft.com/office/drawing/2014/main" id="{621D579C-78EC-AB49-CE07-C5E7E9147636}"/>
              </a:ext>
            </a:extLst>
          </p:cNvPr>
          <p:cNvSpPr txBox="1"/>
          <p:nvPr userDrawn="1"/>
        </p:nvSpPr>
        <p:spPr>
          <a:xfrm>
            <a:off x="414335" y="6408055"/>
            <a:ext cx="7471062" cy="215444"/>
          </a:xfrm>
          <a:prstGeom prst="rect">
            <a:avLst/>
          </a:prstGeom>
          <a:noFill/>
        </p:spPr>
        <p:txBody>
          <a:bodyPr wrap="square">
            <a:spAutoFit/>
          </a:bodyPr>
          <a:lstStyle/>
          <a:p>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2" name="Picture 1" descr="SoftWriters Logo&#10;">
            <a:extLst>
              <a:ext uri="{FF2B5EF4-FFF2-40B4-BE49-F238E27FC236}">
                <a16:creationId xmlns:a16="http://schemas.microsoft.com/office/drawing/2014/main" id="{F96F3D90-7764-7EB4-E3B6-BAF2CC9DA414}"/>
              </a:ext>
            </a:extLst>
          </p:cNvPr>
          <p:cNvPicPr>
            <a:picLocks noChangeAspect="1"/>
          </p:cNvPicPr>
          <p:nvPr userDrawn="1"/>
        </p:nvPicPr>
        <p:blipFill>
          <a:blip r:embed="rId2"/>
          <a:stretch>
            <a:fillRect/>
          </a:stretch>
        </p:blipFill>
        <p:spPr>
          <a:xfrm>
            <a:off x="414335" y="424151"/>
            <a:ext cx="1889497" cy="283183"/>
          </a:xfrm>
          <a:prstGeom prst="rect">
            <a:avLst/>
          </a:prstGeom>
        </p:spPr>
      </p:pic>
    </p:spTree>
    <p:extLst>
      <p:ext uri="{BB962C8B-B14F-4D97-AF65-F5344CB8AC3E}">
        <p14:creationId xmlns:p14="http://schemas.microsoft.com/office/powerpoint/2010/main" val="3514022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F1F3F4"/>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699428E-65BC-5C0A-6C4C-5C6E057BDDCC}"/>
              </a:ext>
            </a:extLst>
          </p:cNvPr>
          <p:cNvSpPr txBox="1">
            <a:spLocks/>
          </p:cNvSpPr>
          <p:nvPr userDrawn="1"/>
        </p:nvSpPr>
        <p:spPr>
          <a:xfrm>
            <a:off x="10481912" y="6260565"/>
            <a:ext cx="1295751" cy="294980"/>
          </a:xfrm>
          <a:prstGeom prst="rect">
            <a:avLst/>
          </a:prstGeom>
        </p:spPr>
        <p:txBody>
          <a:bodyPr vert="horz" lIns="91440" tIns="45720" rIns="91440" bIns="45720" rtlCol="0" anchor="ct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sz="1200" b="0" i="0" smtClean="0">
                <a:solidFill>
                  <a:schemeClr val="bg1"/>
                </a:solidFill>
                <a:latin typeface="Work Sans Medium" pitchFamily="2" charset="77"/>
              </a:rPr>
              <a:pPr/>
              <a:t>‹#›</a:t>
            </a:fld>
            <a:endParaRPr lang="en-PT" sz="1200" b="0" i="0" dirty="0">
              <a:solidFill>
                <a:schemeClr val="bg1"/>
              </a:solidFill>
              <a:latin typeface="Work Sans Medium" pitchFamily="2" charset="77"/>
            </a:endParaRPr>
          </a:p>
        </p:txBody>
      </p:sp>
      <p:sp>
        <p:nvSpPr>
          <p:cNvPr id="7" name="Slide Number Placeholder 5">
            <a:extLst>
              <a:ext uri="{FF2B5EF4-FFF2-40B4-BE49-F238E27FC236}">
                <a16:creationId xmlns:a16="http://schemas.microsoft.com/office/drawing/2014/main" id="{188B3ABA-A7C3-C6FB-785E-C0C0ACFC7DEC}"/>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8" name="TextBox 7">
            <a:extLst>
              <a:ext uri="{FF2B5EF4-FFF2-40B4-BE49-F238E27FC236}">
                <a16:creationId xmlns:a16="http://schemas.microsoft.com/office/drawing/2014/main" id="{6652691E-22C7-142D-4B61-0273863C1D79}"/>
              </a:ext>
            </a:extLst>
          </p:cNvPr>
          <p:cNvSpPr txBox="1"/>
          <p:nvPr userDrawn="1"/>
        </p:nvSpPr>
        <p:spPr>
          <a:xfrm>
            <a:off x="3889935" y="6335404"/>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pic>
        <p:nvPicPr>
          <p:cNvPr id="3" name="Picture 2" descr="SoftWriters Logo Black">
            <a:extLst>
              <a:ext uri="{FF2B5EF4-FFF2-40B4-BE49-F238E27FC236}">
                <a16:creationId xmlns:a16="http://schemas.microsoft.com/office/drawing/2014/main" id="{E70BE8C6-561B-0BB4-5D05-EF252E94BE58}"/>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306650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able of Content (White)">
    <p:bg>
      <p:bgPr>
        <a:solidFill>
          <a:srgbClr val="FFFFFF"/>
        </a:solidFill>
        <a:effectLst/>
      </p:bgPr>
    </p:bg>
    <p:spTree>
      <p:nvGrpSpPr>
        <p:cNvPr id="1" name=""/>
        <p:cNvGrpSpPr/>
        <p:nvPr/>
      </p:nvGrpSpPr>
      <p:grpSpPr>
        <a:xfrm>
          <a:off x="0" y="0"/>
          <a:ext cx="0" cy="0"/>
          <a:chOff x="0" y="0"/>
          <a:chExt cx="0" cy="0"/>
        </a:xfrm>
      </p:grpSpPr>
      <p:sp>
        <p:nvSpPr>
          <p:cNvPr id="3" name="Text Placeholder 15">
            <a:extLst>
              <a:ext uri="{FF2B5EF4-FFF2-40B4-BE49-F238E27FC236}">
                <a16:creationId xmlns:a16="http://schemas.microsoft.com/office/drawing/2014/main" id="{2454967E-7A0E-AA6C-BFB8-C3433D8BC2A1}"/>
              </a:ext>
            </a:extLst>
          </p:cNvPr>
          <p:cNvSpPr>
            <a:spLocks noGrp="1"/>
          </p:cNvSpPr>
          <p:nvPr>
            <p:ph type="body" sz="quarter" idx="56" hasCustomPrompt="1"/>
          </p:nvPr>
        </p:nvSpPr>
        <p:spPr>
          <a:xfrm>
            <a:off x="9211852" y="4236378"/>
            <a:ext cx="2109387" cy="1704780"/>
          </a:xfrm>
          <a:prstGeom prst="roundRect">
            <a:avLst>
              <a:gd name="adj" fmla="val 10217"/>
            </a:avLst>
          </a:prstGeom>
          <a:no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4" name="Text Placeholder 15">
            <a:extLst>
              <a:ext uri="{FF2B5EF4-FFF2-40B4-BE49-F238E27FC236}">
                <a16:creationId xmlns:a16="http://schemas.microsoft.com/office/drawing/2014/main" id="{02D2B1CC-87FE-DA90-4A2A-273DBB55F75A}"/>
              </a:ext>
            </a:extLst>
          </p:cNvPr>
          <p:cNvSpPr>
            <a:spLocks noGrp="1"/>
          </p:cNvSpPr>
          <p:nvPr>
            <p:ph type="body" sz="quarter" idx="55" hasCustomPrompt="1"/>
          </p:nvPr>
        </p:nvSpPr>
        <p:spPr>
          <a:xfrm>
            <a:off x="6962627" y="4246588"/>
            <a:ext cx="2109386" cy="1704780"/>
          </a:xfrm>
          <a:prstGeom prst="roundRect">
            <a:avLst>
              <a:gd name="adj" fmla="val 10217"/>
            </a:avLst>
          </a:prstGeom>
          <a:gradFill>
            <a:gsLst>
              <a:gs pos="0">
                <a:srgbClr val="F1F3F4">
                  <a:alpha val="7384"/>
                </a:srgbClr>
              </a:gs>
              <a:gs pos="100000">
                <a:schemeClr val="tx1">
                  <a:lumMod val="85000"/>
                  <a:alpha val="24063"/>
                </a:schemeClr>
              </a:gs>
            </a:gsLst>
            <a:lin ang="15000000" scaled="0"/>
          </a:grad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7" name="Text Placeholder 15">
            <a:extLst>
              <a:ext uri="{FF2B5EF4-FFF2-40B4-BE49-F238E27FC236}">
                <a16:creationId xmlns:a16="http://schemas.microsoft.com/office/drawing/2014/main" id="{167CDEA2-D97D-CC83-668C-EE069FEF71EA}"/>
              </a:ext>
            </a:extLst>
          </p:cNvPr>
          <p:cNvSpPr>
            <a:spLocks noGrp="1"/>
          </p:cNvSpPr>
          <p:nvPr>
            <p:ph type="body" sz="quarter" idx="54" hasCustomPrompt="1"/>
          </p:nvPr>
        </p:nvSpPr>
        <p:spPr>
          <a:xfrm>
            <a:off x="2517267" y="4246588"/>
            <a:ext cx="4334544" cy="1704780"/>
          </a:xfrm>
          <a:prstGeom prst="roundRect">
            <a:avLst>
              <a:gd name="adj" fmla="val 10217"/>
            </a:avLst>
          </a:prstGeom>
          <a:gradFill>
            <a:gsLst>
              <a:gs pos="0">
                <a:srgbClr val="F1F3F4">
                  <a:alpha val="7384"/>
                </a:srgbClr>
              </a:gs>
              <a:gs pos="100000">
                <a:schemeClr val="tx1">
                  <a:lumMod val="85000"/>
                  <a:alpha val="24063"/>
                </a:schemeClr>
              </a:gs>
            </a:gsLst>
            <a:lin ang="15000000" scaled="0"/>
          </a:grad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8" name="Text Placeholder 15">
            <a:extLst>
              <a:ext uri="{FF2B5EF4-FFF2-40B4-BE49-F238E27FC236}">
                <a16:creationId xmlns:a16="http://schemas.microsoft.com/office/drawing/2014/main" id="{9266BC0B-150D-496D-71EE-DB1A5504EEBB}"/>
              </a:ext>
            </a:extLst>
          </p:cNvPr>
          <p:cNvSpPr>
            <a:spLocks noGrp="1"/>
          </p:cNvSpPr>
          <p:nvPr>
            <p:ph type="body" sz="quarter" idx="53" hasCustomPrompt="1"/>
          </p:nvPr>
        </p:nvSpPr>
        <p:spPr>
          <a:xfrm>
            <a:off x="4745365" y="2425740"/>
            <a:ext cx="4334544" cy="1704780"/>
          </a:xfrm>
          <a:prstGeom prst="roundRect">
            <a:avLst>
              <a:gd name="adj" fmla="val 10217"/>
            </a:avLst>
          </a:prstGeom>
          <a:no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9" name="Text Placeholder 15">
            <a:extLst>
              <a:ext uri="{FF2B5EF4-FFF2-40B4-BE49-F238E27FC236}">
                <a16:creationId xmlns:a16="http://schemas.microsoft.com/office/drawing/2014/main" id="{08CA0514-E010-6CF3-2946-2944AEB33AF0}"/>
              </a:ext>
            </a:extLst>
          </p:cNvPr>
          <p:cNvSpPr>
            <a:spLocks noGrp="1"/>
          </p:cNvSpPr>
          <p:nvPr>
            <p:ph type="body" sz="quarter" idx="52" hasCustomPrompt="1"/>
          </p:nvPr>
        </p:nvSpPr>
        <p:spPr>
          <a:xfrm>
            <a:off x="9187785" y="2425740"/>
            <a:ext cx="2109386" cy="1704780"/>
          </a:xfrm>
          <a:prstGeom prst="roundRect">
            <a:avLst>
              <a:gd name="adj" fmla="val 10217"/>
            </a:avLst>
          </a:prstGeom>
          <a:gradFill>
            <a:gsLst>
              <a:gs pos="0">
                <a:srgbClr val="F1F3F4">
                  <a:alpha val="7384"/>
                </a:srgbClr>
              </a:gs>
              <a:gs pos="100000">
                <a:schemeClr val="tx1">
                  <a:lumMod val="85000"/>
                  <a:alpha val="24063"/>
                </a:schemeClr>
              </a:gs>
            </a:gsLst>
            <a:lin ang="15000000" scaled="0"/>
          </a:grad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10" name="Text Placeholder 15">
            <a:extLst>
              <a:ext uri="{FF2B5EF4-FFF2-40B4-BE49-F238E27FC236}">
                <a16:creationId xmlns:a16="http://schemas.microsoft.com/office/drawing/2014/main" id="{593E0423-9FA7-58BB-7468-7BF5DE5F9C10}"/>
              </a:ext>
            </a:extLst>
          </p:cNvPr>
          <p:cNvSpPr>
            <a:spLocks noGrp="1"/>
          </p:cNvSpPr>
          <p:nvPr>
            <p:ph type="body" sz="quarter" idx="51" hasCustomPrompt="1"/>
          </p:nvPr>
        </p:nvSpPr>
        <p:spPr>
          <a:xfrm>
            <a:off x="6962627" y="612117"/>
            <a:ext cx="4334544" cy="1704780"/>
          </a:xfrm>
          <a:prstGeom prst="roundRect">
            <a:avLst>
              <a:gd name="adj" fmla="val 10217"/>
            </a:avLst>
          </a:prstGeom>
          <a:gradFill>
            <a:gsLst>
              <a:gs pos="0">
                <a:srgbClr val="F1F3F4">
                  <a:alpha val="7384"/>
                </a:srgbClr>
              </a:gs>
              <a:gs pos="100000">
                <a:schemeClr val="tx1">
                  <a:lumMod val="85000"/>
                  <a:alpha val="24063"/>
                </a:schemeClr>
              </a:gs>
            </a:gsLst>
            <a:lin ang="15000000" scaled="0"/>
          </a:grad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11" name="Text Placeholder 15">
            <a:extLst>
              <a:ext uri="{FF2B5EF4-FFF2-40B4-BE49-F238E27FC236}">
                <a16:creationId xmlns:a16="http://schemas.microsoft.com/office/drawing/2014/main" id="{323EDA17-7966-DE2C-B94C-1F60BF52F241}"/>
              </a:ext>
            </a:extLst>
          </p:cNvPr>
          <p:cNvSpPr>
            <a:spLocks noGrp="1"/>
          </p:cNvSpPr>
          <p:nvPr>
            <p:ph type="body" sz="quarter" idx="50" hasCustomPrompt="1"/>
          </p:nvPr>
        </p:nvSpPr>
        <p:spPr>
          <a:xfrm>
            <a:off x="4742424" y="605804"/>
            <a:ext cx="2109387" cy="1704780"/>
          </a:xfrm>
          <a:prstGeom prst="roundRect">
            <a:avLst>
              <a:gd name="adj" fmla="val 10217"/>
            </a:avLst>
          </a:prstGeom>
          <a:noFill/>
          <a:ln w="19050">
            <a:solidFill>
              <a:srgbClr val="F1F3F4"/>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14" name="Text Placeholder 45">
            <a:extLst>
              <a:ext uri="{FF2B5EF4-FFF2-40B4-BE49-F238E27FC236}">
                <a16:creationId xmlns:a16="http://schemas.microsoft.com/office/drawing/2014/main" id="{36137585-9085-1B12-DEA3-0EDCCC1DADC7}"/>
              </a:ext>
            </a:extLst>
          </p:cNvPr>
          <p:cNvSpPr>
            <a:spLocks noGrp="1"/>
          </p:cNvSpPr>
          <p:nvPr>
            <p:ph type="body" sz="quarter" idx="10"/>
          </p:nvPr>
        </p:nvSpPr>
        <p:spPr>
          <a:xfrm>
            <a:off x="4964684" y="1640699"/>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15" name="Text Placeholder 45">
            <a:extLst>
              <a:ext uri="{FF2B5EF4-FFF2-40B4-BE49-F238E27FC236}">
                <a16:creationId xmlns:a16="http://schemas.microsoft.com/office/drawing/2014/main" id="{66B93F23-B5D1-5599-F6F0-B3CF51F1B126}"/>
              </a:ext>
            </a:extLst>
          </p:cNvPr>
          <p:cNvSpPr>
            <a:spLocks noGrp="1"/>
          </p:cNvSpPr>
          <p:nvPr>
            <p:ph type="body" sz="quarter" idx="13"/>
          </p:nvPr>
        </p:nvSpPr>
        <p:spPr>
          <a:xfrm>
            <a:off x="7148959" y="3401497"/>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16" name="Text Placeholder 45">
            <a:extLst>
              <a:ext uri="{FF2B5EF4-FFF2-40B4-BE49-F238E27FC236}">
                <a16:creationId xmlns:a16="http://schemas.microsoft.com/office/drawing/2014/main" id="{94F2205A-3F6E-2603-7457-8A308AB435EE}"/>
              </a:ext>
            </a:extLst>
          </p:cNvPr>
          <p:cNvSpPr>
            <a:spLocks noGrp="1"/>
          </p:cNvSpPr>
          <p:nvPr>
            <p:ph type="body" sz="quarter" idx="14"/>
          </p:nvPr>
        </p:nvSpPr>
        <p:spPr>
          <a:xfrm>
            <a:off x="9379458" y="3401497"/>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17" name="Text Placeholder 45">
            <a:extLst>
              <a:ext uri="{FF2B5EF4-FFF2-40B4-BE49-F238E27FC236}">
                <a16:creationId xmlns:a16="http://schemas.microsoft.com/office/drawing/2014/main" id="{02F163C6-DF4D-EB97-9EE7-4AA620133D3F}"/>
              </a:ext>
            </a:extLst>
          </p:cNvPr>
          <p:cNvSpPr>
            <a:spLocks noGrp="1"/>
          </p:cNvSpPr>
          <p:nvPr>
            <p:ph type="body" sz="quarter" idx="15"/>
          </p:nvPr>
        </p:nvSpPr>
        <p:spPr>
          <a:xfrm>
            <a:off x="4848354" y="5256070"/>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19" name="Text Placeholder 45">
            <a:extLst>
              <a:ext uri="{FF2B5EF4-FFF2-40B4-BE49-F238E27FC236}">
                <a16:creationId xmlns:a16="http://schemas.microsoft.com/office/drawing/2014/main" id="{09866847-94DD-F718-7C7C-226EC5690053}"/>
              </a:ext>
            </a:extLst>
          </p:cNvPr>
          <p:cNvSpPr>
            <a:spLocks noGrp="1"/>
          </p:cNvSpPr>
          <p:nvPr>
            <p:ph type="body" sz="quarter" idx="16"/>
          </p:nvPr>
        </p:nvSpPr>
        <p:spPr>
          <a:xfrm>
            <a:off x="7151974" y="5259347"/>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20" name="Text Placeholder 45">
            <a:extLst>
              <a:ext uri="{FF2B5EF4-FFF2-40B4-BE49-F238E27FC236}">
                <a16:creationId xmlns:a16="http://schemas.microsoft.com/office/drawing/2014/main" id="{A18C653B-9343-D365-54BC-8C8AE03421B2}"/>
              </a:ext>
            </a:extLst>
          </p:cNvPr>
          <p:cNvSpPr>
            <a:spLocks noGrp="1"/>
          </p:cNvSpPr>
          <p:nvPr>
            <p:ph type="body" sz="quarter" idx="17"/>
          </p:nvPr>
        </p:nvSpPr>
        <p:spPr>
          <a:xfrm>
            <a:off x="9379454" y="5256070"/>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21" name="Text Placeholder 45">
            <a:extLst>
              <a:ext uri="{FF2B5EF4-FFF2-40B4-BE49-F238E27FC236}">
                <a16:creationId xmlns:a16="http://schemas.microsoft.com/office/drawing/2014/main" id="{C3658FFB-045F-6012-C763-8EE233FFF1BE}"/>
              </a:ext>
            </a:extLst>
          </p:cNvPr>
          <p:cNvSpPr>
            <a:spLocks noGrp="1"/>
          </p:cNvSpPr>
          <p:nvPr>
            <p:ph type="body" sz="quarter" idx="26"/>
          </p:nvPr>
        </p:nvSpPr>
        <p:spPr>
          <a:xfrm>
            <a:off x="9333324" y="1643301"/>
            <a:ext cx="1726047" cy="453217"/>
          </a:xfrm>
        </p:spPr>
        <p:txBody>
          <a:bodyPr anchor="b" anchorCtr="0">
            <a:normAutofit/>
          </a:bodyPr>
          <a:lstStyle>
            <a:lvl1pPr marL="0" indent="0">
              <a:buNone/>
              <a:defRPr sz="1200" b="0" i="0">
                <a:solidFill>
                  <a:srgbClr val="1F2325"/>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23" name="Text Placeholder 15">
            <a:extLst>
              <a:ext uri="{FF2B5EF4-FFF2-40B4-BE49-F238E27FC236}">
                <a16:creationId xmlns:a16="http://schemas.microsoft.com/office/drawing/2014/main" id="{998A83BA-7B91-6E2D-7A04-222F6CBFF84E}"/>
              </a:ext>
            </a:extLst>
          </p:cNvPr>
          <p:cNvSpPr>
            <a:spLocks noGrp="1"/>
          </p:cNvSpPr>
          <p:nvPr>
            <p:ph type="body" sz="quarter" idx="37" hasCustomPrompt="1"/>
          </p:nvPr>
        </p:nvSpPr>
        <p:spPr>
          <a:xfrm>
            <a:off x="506918" y="606017"/>
            <a:ext cx="2551968" cy="732923"/>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INDEX</a:t>
            </a:r>
          </a:p>
        </p:txBody>
      </p:sp>
      <p:sp>
        <p:nvSpPr>
          <p:cNvPr id="25" name="Slide Number Placeholder 5">
            <a:extLst>
              <a:ext uri="{FF2B5EF4-FFF2-40B4-BE49-F238E27FC236}">
                <a16:creationId xmlns:a16="http://schemas.microsoft.com/office/drawing/2014/main" id="{96397695-BF8B-C294-4A3A-D62A776EB52F}"/>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26" name="TextBox 25">
            <a:extLst>
              <a:ext uri="{FF2B5EF4-FFF2-40B4-BE49-F238E27FC236}">
                <a16:creationId xmlns:a16="http://schemas.microsoft.com/office/drawing/2014/main" id="{7442538D-47E1-560B-89DF-DFD55336765C}"/>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pic>
        <p:nvPicPr>
          <p:cNvPr id="5" name="Picture 4" descr="SoftWriters Logo Black">
            <a:extLst>
              <a:ext uri="{FF2B5EF4-FFF2-40B4-BE49-F238E27FC236}">
                <a16:creationId xmlns:a16="http://schemas.microsoft.com/office/drawing/2014/main" id="{3F32C865-69E9-0798-CFA4-96F541B7E67E}"/>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238676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able of Content (White)">
    <p:bg>
      <p:bgPr>
        <a:solidFill>
          <a:srgbClr val="171B1D"/>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6409A97E-18C8-2EBE-DE29-A2C06C2C11BF}"/>
              </a:ext>
            </a:extLst>
          </p:cNvPr>
          <p:cNvSpPr>
            <a:spLocks noGrp="1"/>
          </p:cNvSpPr>
          <p:nvPr>
            <p:ph type="body" sz="quarter" idx="56" hasCustomPrompt="1"/>
          </p:nvPr>
        </p:nvSpPr>
        <p:spPr>
          <a:xfrm>
            <a:off x="9211852" y="4236378"/>
            <a:ext cx="2109387" cy="1704780"/>
          </a:xfrm>
          <a:prstGeom prst="roundRect">
            <a:avLst>
              <a:gd name="adj" fmla="val 10217"/>
            </a:avLst>
          </a:prstGeom>
          <a:no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4" name="Text Placeholder 15">
            <a:extLst>
              <a:ext uri="{FF2B5EF4-FFF2-40B4-BE49-F238E27FC236}">
                <a16:creationId xmlns:a16="http://schemas.microsoft.com/office/drawing/2014/main" id="{C99F0D1C-E2AB-1169-CE0D-9E68CA6B65AC}"/>
              </a:ext>
            </a:extLst>
          </p:cNvPr>
          <p:cNvSpPr>
            <a:spLocks noGrp="1"/>
          </p:cNvSpPr>
          <p:nvPr>
            <p:ph type="body" sz="quarter" idx="55" hasCustomPrompt="1"/>
          </p:nvPr>
        </p:nvSpPr>
        <p:spPr>
          <a:xfrm>
            <a:off x="6962627" y="4246588"/>
            <a:ext cx="2109386" cy="1704780"/>
          </a:xfrm>
          <a:prstGeom prst="roundRect">
            <a:avLst>
              <a:gd name="adj" fmla="val 10217"/>
            </a:avLst>
          </a:prstGeom>
          <a:gradFill>
            <a:gsLst>
              <a:gs pos="0">
                <a:srgbClr val="F1F3F4">
                  <a:alpha val="2281"/>
                </a:srgbClr>
              </a:gs>
              <a:gs pos="100000">
                <a:schemeClr val="tx1">
                  <a:lumMod val="85000"/>
                  <a:alpha val="15629"/>
                </a:schemeClr>
              </a:gs>
            </a:gsLst>
            <a:lin ang="15000000" scaled="0"/>
          </a:grad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5" name="Text Placeholder 15">
            <a:extLst>
              <a:ext uri="{FF2B5EF4-FFF2-40B4-BE49-F238E27FC236}">
                <a16:creationId xmlns:a16="http://schemas.microsoft.com/office/drawing/2014/main" id="{6F1348F0-C0F0-2DC7-55EB-0A363B3F932A}"/>
              </a:ext>
            </a:extLst>
          </p:cNvPr>
          <p:cNvSpPr>
            <a:spLocks noGrp="1"/>
          </p:cNvSpPr>
          <p:nvPr>
            <p:ph type="body" sz="quarter" idx="54" hasCustomPrompt="1"/>
          </p:nvPr>
        </p:nvSpPr>
        <p:spPr>
          <a:xfrm>
            <a:off x="2517267" y="4246588"/>
            <a:ext cx="4334544" cy="1704780"/>
          </a:xfrm>
          <a:prstGeom prst="roundRect">
            <a:avLst>
              <a:gd name="adj" fmla="val 10217"/>
            </a:avLst>
          </a:prstGeom>
          <a:gradFill>
            <a:gsLst>
              <a:gs pos="0">
                <a:srgbClr val="F1F3F4">
                  <a:alpha val="2281"/>
                </a:srgbClr>
              </a:gs>
              <a:gs pos="100000">
                <a:schemeClr val="tx1">
                  <a:lumMod val="85000"/>
                  <a:alpha val="15629"/>
                </a:schemeClr>
              </a:gs>
            </a:gsLst>
            <a:lin ang="15000000" scaled="0"/>
          </a:grad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7" name="Text Placeholder 15">
            <a:extLst>
              <a:ext uri="{FF2B5EF4-FFF2-40B4-BE49-F238E27FC236}">
                <a16:creationId xmlns:a16="http://schemas.microsoft.com/office/drawing/2014/main" id="{57B73B55-7F73-B5AC-126B-FF2CE4AC13BC}"/>
              </a:ext>
            </a:extLst>
          </p:cNvPr>
          <p:cNvSpPr>
            <a:spLocks noGrp="1"/>
          </p:cNvSpPr>
          <p:nvPr>
            <p:ph type="body" sz="quarter" idx="53" hasCustomPrompt="1"/>
          </p:nvPr>
        </p:nvSpPr>
        <p:spPr>
          <a:xfrm>
            <a:off x="4745365" y="2425740"/>
            <a:ext cx="4334544" cy="1704780"/>
          </a:xfrm>
          <a:prstGeom prst="roundRect">
            <a:avLst>
              <a:gd name="adj" fmla="val 10217"/>
            </a:avLst>
          </a:prstGeom>
          <a:no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8" name="Text Placeholder 15">
            <a:extLst>
              <a:ext uri="{FF2B5EF4-FFF2-40B4-BE49-F238E27FC236}">
                <a16:creationId xmlns:a16="http://schemas.microsoft.com/office/drawing/2014/main" id="{6B4A556A-C6C3-133D-1F5B-B98DC4C6B147}"/>
              </a:ext>
            </a:extLst>
          </p:cNvPr>
          <p:cNvSpPr>
            <a:spLocks noGrp="1"/>
          </p:cNvSpPr>
          <p:nvPr>
            <p:ph type="body" sz="quarter" idx="52" hasCustomPrompt="1"/>
          </p:nvPr>
        </p:nvSpPr>
        <p:spPr>
          <a:xfrm>
            <a:off x="9187785" y="2425740"/>
            <a:ext cx="2109386" cy="1704780"/>
          </a:xfrm>
          <a:prstGeom prst="roundRect">
            <a:avLst>
              <a:gd name="adj" fmla="val 10217"/>
            </a:avLst>
          </a:prstGeom>
          <a:gradFill>
            <a:gsLst>
              <a:gs pos="0">
                <a:srgbClr val="F1F3F4">
                  <a:alpha val="2281"/>
                </a:srgbClr>
              </a:gs>
              <a:gs pos="100000">
                <a:schemeClr val="tx1">
                  <a:lumMod val="85000"/>
                  <a:alpha val="15629"/>
                </a:schemeClr>
              </a:gs>
            </a:gsLst>
            <a:lin ang="15000000" scaled="0"/>
          </a:grad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9" name="Text Placeholder 15">
            <a:extLst>
              <a:ext uri="{FF2B5EF4-FFF2-40B4-BE49-F238E27FC236}">
                <a16:creationId xmlns:a16="http://schemas.microsoft.com/office/drawing/2014/main" id="{CC2A43F0-807B-DD0F-496E-CBAC6CF4C56B}"/>
              </a:ext>
            </a:extLst>
          </p:cNvPr>
          <p:cNvSpPr>
            <a:spLocks noGrp="1"/>
          </p:cNvSpPr>
          <p:nvPr>
            <p:ph type="body" sz="quarter" idx="51" hasCustomPrompt="1"/>
          </p:nvPr>
        </p:nvSpPr>
        <p:spPr>
          <a:xfrm>
            <a:off x="6962627" y="612117"/>
            <a:ext cx="4334544" cy="1704780"/>
          </a:xfrm>
          <a:prstGeom prst="roundRect">
            <a:avLst>
              <a:gd name="adj" fmla="val 10217"/>
            </a:avLst>
          </a:prstGeom>
          <a:gradFill>
            <a:gsLst>
              <a:gs pos="0">
                <a:srgbClr val="F1F3F4">
                  <a:alpha val="2281"/>
                </a:srgbClr>
              </a:gs>
              <a:gs pos="100000">
                <a:schemeClr val="tx1">
                  <a:lumMod val="85000"/>
                  <a:alpha val="15629"/>
                </a:schemeClr>
              </a:gs>
            </a:gsLst>
            <a:lin ang="15000000" scaled="0"/>
          </a:grad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10" name="Text Placeholder 15">
            <a:extLst>
              <a:ext uri="{FF2B5EF4-FFF2-40B4-BE49-F238E27FC236}">
                <a16:creationId xmlns:a16="http://schemas.microsoft.com/office/drawing/2014/main" id="{5833A836-0134-2A61-D3DA-87ED09BC5E2E}"/>
              </a:ext>
            </a:extLst>
          </p:cNvPr>
          <p:cNvSpPr>
            <a:spLocks noGrp="1"/>
          </p:cNvSpPr>
          <p:nvPr>
            <p:ph type="body" sz="quarter" idx="50" hasCustomPrompt="1"/>
          </p:nvPr>
        </p:nvSpPr>
        <p:spPr>
          <a:xfrm>
            <a:off x="4742424" y="605804"/>
            <a:ext cx="2109387" cy="1704780"/>
          </a:xfrm>
          <a:prstGeom prst="roundRect">
            <a:avLst>
              <a:gd name="adj" fmla="val 10217"/>
            </a:avLst>
          </a:prstGeom>
          <a:noFill/>
          <a:ln w="19050">
            <a:solidFill>
              <a:schemeClr val="bg1">
                <a:lumMod val="65000"/>
                <a:lumOff val="35000"/>
              </a:schemeClr>
            </a:solidFill>
          </a:ln>
        </p:spPr>
        <p:txBody>
          <a:bodyPr lIns="274320" tIns="182880" rIns="274320" bIns="274320" anchor="t" anchorCtr="0">
            <a:noAutofit/>
          </a:bodyPr>
          <a:lstStyle>
            <a:lvl1pPr marL="0" indent="0" algn="l">
              <a:lnSpc>
                <a:spcPct val="100000"/>
              </a:lnSpc>
              <a:spcBef>
                <a:spcPts val="0"/>
              </a:spcBef>
              <a:buClr>
                <a:schemeClr val="tx2"/>
              </a:buClr>
              <a:buSzPct val="100000"/>
              <a:buFont typeface="Arial" panose="020B0604020202020204" pitchFamily="34" charset="0"/>
              <a:buNone/>
              <a:defRPr sz="1800" b="1" i="0">
                <a:solidFill>
                  <a:srgbClr val="F37C40"/>
                </a:solidFill>
                <a:latin typeface="Work Sans SemiBold" pitchFamily="2" charset="77"/>
                <a:ea typeface="Work Sans SemiBold" pitchFamily="2" charset="77"/>
              </a:defRPr>
            </a:lvl1pPr>
          </a:lstStyle>
          <a:p>
            <a:pPr lvl="0"/>
            <a:r>
              <a:rPr lang="en-GB" dirty="0"/>
              <a:t>01</a:t>
            </a:r>
          </a:p>
        </p:txBody>
      </p:sp>
      <p:sp>
        <p:nvSpPr>
          <p:cNvPr id="30" name="Text Placeholder 45">
            <a:extLst>
              <a:ext uri="{FF2B5EF4-FFF2-40B4-BE49-F238E27FC236}">
                <a16:creationId xmlns:a16="http://schemas.microsoft.com/office/drawing/2014/main" id="{9DFE3570-E9BF-7580-DACB-47F30F7C9F7B}"/>
              </a:ext>
            </a:extLst>
          </p:cNvPr>
          <p:cNvSpPr>
            <a:spLocks noGrp="1"/>
          </p:cNvSpPr>
          <p:nvPr>
            <p:ph type="body" sz="quarter" idx="10"/>
          </p:nvPr>
        </p:nvSpPr>
        <p:spPr>
          <a:xfrm>
            <a:off x="4964684" y="1640699"/>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38" name="Text Placeholder 45">
            <a:extLst>
              <a:ext uri="{FF2B5EF4-FFF2-40B4-BE49-F238E27FC236}">
                <a16:creationId xmlns:a16="http://schemas.microsoft.com/office/drawing/2014/main" id="{C4DCDE6C-1575-8F8A-B988-6F9A673B5EDF}"/>
              </a:ext>
            </a:extLst>
          </p:cNvPr>
          <p:cNvSpPr>
            <a:spLocks noGrp="1"/>
          </p:cNvSpPr>
          <p:nvPr>
            <p:ph type="body" sz="quarter" idx="13"/>
          </p:nvPr>
        </p:nvSpPr>
        <p:spPr>
          <a:xfrm>
            <a:off x="7148959" y="3401497"/>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39" name="Text Placeholder 45">
            <a:extLst>
              <a:ext uri="{FF2B5EF4-FFF2-40B4-BE49-F238E27FC236}">
                <a16:creationId xmlns:a16="http://schemas.microsoft.com/office/drawing/2014/main" id="{959E01C1-8B27-B8B1-644F-375BAA7F8732}"/>
              </a:ext>
            </a:extLst>
          </p:cNvPr>
          <p:cNvSpPr>
            <a:spLocks noGrp="1"/>
          </p:cNvSpPr>
          <p:nvPr>
            <p:ph type="body" sz="quarter" idx="14"/>
          </p:nvPr>
        </p:nvSpPr>
        <p:spPr>
          <a:xfrm>
            <a:off x="9379458" y="3401497"/>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43" name="Text Placeholder 45">
            <a:extLst>
              <a:ext uri="{FF2B5EF4-FFF2-40B4-BE49-F238E27FC236}">
                <a16:creationId xmlns:a16="http://schemas.microsoft.com/office/drawing/2014/main" id="{BCAAC437-64CB-0B62-5799-C6EFCDAF5530}"/>
              </a:ext>
            </a:extLst>
          </p:cNvPr>
          <p:cNvSpPr>
            <a:spLocks noGrp="1"/>
          </p:cNvSpPr>
          <p:nvPr>
            <p:ph type="body" sz="quarter" idx="15"/>
          </p:nvPr>
        </p:nvSpPr>
        <p:spPr>
          <a:xfrm>
            <a:off x="4848354" y="5256070"/>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47" name="Text Placeholder 45">
            <a:extLst>
              <a:ext uri="{FF2B5EF4-FFF2-40B4-BE49-F238E27FC236}">
                <a16:creationId xmlns:a16="http://schemas.microsoft.com/office/drawing/2014/main" id="{5D7FBD9D-4A48-BF88-25CC-E42504D01D20}"/>
              </a:ext>
            </a:extLst>
          </p:cNvPr>
          <p:cNvSpPr>
            <a:spLocks noGrp="1"/>
          </p:cNvSpPr>
          <p:nvPr>
            <p:ph type="body" sz="quarter" idx="16"/>
          </p:nvPr>
        </p:nvSpPr>
        <p:spPr>
          <a:xfrm>
            <a:off x="7151974" y="5259347"/>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49" name="Text Placeholder 45">
            <a:extLst>
              <a:ext uri="{FF2B5EF4-FFF2-40B4-BE49-F238E27FC236}">
                <a16:creationId xmlns:a16="http://schemas.microsoft.com/office/drawing/2014/main" id="{EA89CF20-240A-2D66-9BB1-A9A77498A116}"/>
              </a:ext>
            </a:extLst>
          </p:cNvPr>
          <p:cNvSpPr>
            <a:spLocks noGrp="1"/>
          </p:cNvSpPr>
          <p:nvPr>
            <p:ph type="body" sz="quarter" idx="17"/>
          </p:nvPr>
        </p:nvSpPr>
        <p:spPr>
          <a:xfrm>
            <a:off x="9379454" y="5256070"/>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57" name="Text Placeholder 45">
            <a:extLst>
              <a:ext uri="{FF2B5EF4-FFF2-40B4-BE49-F238E27FC236}">
                <a16:creationId xmlns:a16="http://schemas.microsoft.com/office/drawing/2014/main" id="{8DCBE482-E803-B5DD-B280-0B10466A9DE9}"/>
              </a:ext>
            </a:extLst>
          </p:cNvPr>
          <p:cNvSpPr>
            <a:spLocks noGrp="1"/>
          </p:cNvSpPr>
          <p:nvPr>
            <p:ph type="body" sz="quarter" idx="26"/>
          </p:nvPr>
        </p:nvSpPr>
        <p:spPr>
          <a:xfrm>
            <a:off x="9333324" y="1643301"/>
            <a:ext cx="1726047" cy="453217"/>
          </a:xfrm>
        </p:spPr>
        <p:txBody>
          <a:bodyPr anchor="b" anchorCtr="0">
            <a:normAutofit/>
          </a:bodyPr>
          <a:lstStyle>
            <a:lvl1pPr marL="0" indent="0">
              <a:buNone/>
              <a:defRPr sz="1200" b="0" i="0">
                <a:solidFill>
                  <a:schemeClr val="tx1"/>
                </a:solidFill>
                <a:latin typeface="Work Sans Light" pitchFamily="2" charset="77"/>
              </a:defRPr>
            </a:lvl1pPr>
            <a:lvl2pPr>
              <a:defRPr b="0" i="0">
                <a:solidFill>
                  <a:srgbClr val="171B1D"/>
                </a:solidFill>
                <a:latin typeface="Work Sans Light" pitchFamily="2" charset="77"/>
              </a:defRPr>
            </a:lvl2pPr>
            <a:lvl3pPr>
              <a:defRPr b="0" i="0">
                <a:solidFill>
                  <a:srgbClr val="171B1D"/>
                </a:solidFill>
                <a:latin typeface="Work Sans Light" pitchFamily="2" charset="77"/>
              </a:defRPr>
            </a:lvl3pPr>
            <a:lvl4pPr>
              <a:defRPr b="0" i="0">
                <a:solidFill>
                  <a:srgbClr val="171B1D"/>
                </a:solidFill>
                <a:latin typeface="Work Sans Light" pitchFamily="2" charset="77"/>
              </a:defRPr>
            </a:lvl4pPr>
            <a:lvl5pPr>
              <a:defRPr b="0" i="0">
                <a:solidFill>
                  <a:srgbClr val="171B1D"/>
                </a:solidFill>
                <a:latin typeface="Work Sans Light" pitchFamily="2" charset="77"/>
              </a:defRPr>
            </a:lvl5pPr>
          </a:lstStyle>
          <a:p>
            <a:pPr lvl="0"/>
            <a:r>
              <a:rPr lang="en-US" dirty="0"/>
              <a:t>Click to edit</a:t>
            </a:r>
          </a:p>
        </p:txBody>
      </p:sp>
      <p:sp>
        <p:nvSpPr>
          <p:cNvPr id="11" name="Text Placeholder 15">
            <a:extLst>
              <a:ext uri="{FF2B5EF4-FFF2-40B4-BE49-F238E27FC236}">
                <a16:creationId xmlns:a16="http://schemas.microsoft.com/office/drawing/2014/main" id="{51659CC8-FB97-5BF2-19E6-85D27C7D63ED}"/>
              </a:ext>
            </a:extLst>
          </p:cNvPr>
          <p:cNvSpPr>
            <a:spLocks noGrp="1"/>
          </p:cNvSpPr>
          <p:nvPr>
            <p:ph type="body" sz="quarter" idx="37" hasCustomPrompt="1"/>
          </p:nvPr>
        </p:nvSpPr>
        <p:spPr>
          <a:xfrm>
            <a:off x="506918" y="606017"/>
            <a:ext cx="2551968" cy="732923"/>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INDEX</a:t>
            </a:r>
          </a:p>
        </p:txBody>
      </p:sp>
      <p:sp>
        <p:nvSpPr>
          <p:cNvPr id="12" name="Slide Number Placeholder 5">
            <a:extLst>
              <a:ext uri="{FF2B5EF4-FFF2-40B4-BE49-F238E27FC236}">
                <a16:creationId xmlns:a16="http://schemas.microsoft.com/office/drawing/2014/main" id="{76A5A29B-FD63-A515-BAAA-27919C19A761}"/>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3" name="TextBox 12">
            <a:extLst>
              <a:ext uri="{FF2B5EF4-FFF2-40B4-BE49-F238E27FC236}">
                <a16:creationId xmlns:a16="http://schemas.microsoft.com/office/drawing/2014/main" id="{B15821DA-20D8-49C0-AF2C-BD9D61C65E34}"/>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pic>
        <p:nvPicPr>
          <p:cNvPr id="6" name="Picture 5" descr="SoftWriters Logo&#10;">
            <a:extLst>
              <a:ext uri="{FF2B5EF4-FFF2-40B4-BE49-F238E27FC236}">
                <a16:creationId xmlns:a16="http://schemas.microsoft.com/office/drawing/2014/main" id="{D4934FBA-2E50-0A72-730D-61255946162B}"/>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1226401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Black)">
    <p:bg>
      <p:bgPr>
        <a:solidFill>
          <a:srgbClr val="171B1D"/>
        </a:solidFill>
        <a:effectLst/>
      </p:bgPr>
    </p:bg>
    <p:spTree>
      <p:nvGrpSpPr>
        <p:cNvPr id="1" name=""/>
        <p:cNvGrpSpPr/>
        <p:nvPr/>
      </p:nvGrpSpPr>
      <p:grpSpPr>
        <a:xfrm>
          <a:off x="0" y="0"/>
          <a:ext cx="0" cy="0"/>
          <a:chOff x="0" y="0"/>
          <a:chExt cx="0" cy="0"/>
        </a:xfrm>
      </p:grpSpPr>
      <p:sp>
        <p:nvSpPr>
          <p:cNvPr id="9" name="Text Placeholder 15">
            <a:extLst>
              <a:ext uri="{FF2B5EF4-FFF2-40B4-BE49-F238E27FC236}">
                <a16:creationId xmlns:a16="http://schemas.microsoft.com/office/drawing/2014/main" id="{2E68371D-83D0-B93D-BD72-B5722A5BF329}"/>
              </a:ext>
            </a:extLst>
          </p:cNvPr>
          <p:cNvSpPr>
            <a:spLocks noGrp="1"/>
          </p:cNvSpPr>
          <p:nvPr>
            <p:ph type="body" sz="quarter" idx="17"/>
          </p:nvPr>
        </p:nvSpPr>
        <p:spPr>
          <a:xfrm>
            <a:off x="6688756" y="4854857"/>
            <a:ext cx="3525527" cy="985526"/>
          </a:xfrm>
          <a:prstGeom prst="rect">
            <a:avLst/>
          </a:prstGeom>
        </p:spPr>
        <p:txBody>
          <a:bodyPr wrap="square" lIns="90000" anchor="b">
            <a:noAutofit/>
          </a:bodyPr>
          <a:lstStyle>
            <a:lvl1pPr algn="l">
              <a:lnSpc>
                <a:spcPts val="3500"/>
              </a:lnSpc>
              <a:spcBef>
                <a:spcPts val="0"/>
              </a:spcBef>
              <a:defRPr sz="2800" b="0" i="0">
                <a:solidFill>
                  <a:srgbClr val="F37C40"/>
                </a:solidFill>
                <a:latin typeface="Work Sans SemiBold" pitchFamily="2" charset="77"/>
                <a:ea typeface="DIN 2014 Bold" panose="020B0504020202020204" pitchFamily="34" charset="77"/>
              </a:defRPr>
            </a:lvl1pPr>
          </a:lstStyle>
          <a:p>
            <a:pPr lvl="0"/>
            <a:r>
              <a:rPr lang="en-GB" dirty="0"/>
              <a:t>Click to edit</a:t>
            </a:r>
          </a:p>
          <a:p>
            <a:pPr lvl="0"/>
            <a:r>
              <a:rPr lang="en-GB" dirty="0"/>
              <a:t>Add a </a:t>
            </a:r>
            <a:r>
              <a:rPr lang="en-GB" dirty="0" err="1"/>
              <a:t>cta</a:t>
            </a:r>
            <a:r>
              <a:rPr lang="en-GB" dirty="0"/>
              <a:t> here.</a:t>
            </a:r>
          </a:p>
        </p:txBody>
      </p:sp>
      <p:sp>
        <p:nvSpPr>
          <p:cNvPr id="4" name="Text Placeholder 15">
            <a:extLst>
              <a:ext uri="{FF2B5EF4-FFF2-40B4-BE49-F238E27FC236}">
                <a16:creationId xmlns:a16="http://schemas.microsoft.com/office/drawing/2014/main" id="{D6EACF98-65BA-89CD-80AE-FFD8E918DC41}"/>
              </a:ext>
            </a:extLst>
          </p:cNvPr>
          <p:cNvSpPr>
            <a:spLocks noGrp="1"/>
          </p:cNvSpPr>
          <p:nvPr>
            <p:ph type="body" sz="quarter" idx="16" hasCustomPrompt="1"/>
          </p:nvPr>
        </p:nvSpPr>
        <p:spPr>
          <a:xfrm>
            <a:off x="506918" y="3781672"/>
            <a:ext cx="5956727" cy="2058711"/>
          </a:xfrm>
          <a:prstGeom prst="rect">
            <a:avLst/>
          </a:prstGeom>
        </p:spPr>
        <p:txBody>
          <a:bodyPr anchor="t">
            <a:noAutofit/>
          </a:bodyPr>
          <a:lstStyle>
            <a:lvl1pPr marL="0" indent="0">
              <a:lnSpc>
                <a:spcPts val="2000"/>
              </a:lnSpc>
              <a:buNone/>
              <a:defRPr sz="1600" b="0" i="0">
                <a:solidFill>
                  <a:schemeClr val="tx1"/>
                </a:solidFill>
                <a:latin typeface="Work Sans Light" pitchFamily="2" charset="77"/>
                <a:ea typeface="Work Sans Light" pitchFamily="2" charset="77"/>
              </a:defRPr>
            </a:lvl1pPr>
          </a:lstStyle>
          <a:p>
            <a:pPr lvl="0"/>
            <a:r>
              <a:rPr lang="en-GB" dirty="0"/>
              <a:t>Click to edit body text</a:t>
            </a:r>
          </a:p>
        </p:txBody>
      </p:sp>
      <p:sp>
        <p:nvSpPr>
          <p:cNvPr id="10" name="Slide Number Placeholder 5">
            <a:extLst>
              <a:ext uri="{FF2B5EF4-FFF2-40B4-BE49-F238E27FC236}">
                <a16:creationId xmlns:a16="http://schemas.microsoft.com/office/drawing/2014/main" id="{83277C69-6FCC-82A5-7769-348846C2EC99}"/>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3" name="TextBox 12">
            <a:extLst>
              <a:ext uri="{FF2B5EF4-FFF2-40B4-BE49-F238E27FC236}">
                <a16:creationId xmlns:a16="http://schemas.microsoft.com/office/drawing/2014/main" id="{57698C5D-4B4A-F937-C36D-037F8FB37958}"/>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15" name="Text Placeholder 15">
            <a:extLst>
              <a:ext uri="{FF2B5EF4-FFF2-40B4-BE49-F238E27FC236}">
                <a16:creationId xmlns:a16="http://schemas.microsoft.com/office/drawing/2014/main" id="{EF89CE85-B113-5BB7-138E-73D059CA2265}"/>
              </a:ext>
            </a:extLst>
          </p:cNvPr>
          <p:cNvSpPr>
            <a:spLocks noGrp="1"/>
          </p:cNvSpPr>
          <p:nvPr>
            <p:ph type="body" sz="quarter" idx="50" hasCustomPrompt="1"/>
          </p:nvPr>
        </p:nvSpPr>
        <p:spPr>
          <a:xfrm>
            <a:off x="509247" y="1240175"/>
            <a:ext cx="9361566" cy="2200255"/>
          </a:xfrm>
          <a:prstGeom prst="roundRect">
            <a:avLst>
              <a:gd name="adj" fmla="val 10217"/>
            </a:avLst>
          </a:prstGeom>
          <a:gradFill>
            <a:gsLst>
              <a:gs pos="0">
                <a:srgbClr val="F1F3F4">
                  <a:alpha val="5139"/>
                </a:srgbClr>
              </a:gs>
              <a:gs pos="100000">
                <a:schemeClr val="tx1">
                  <a:lumMod val="85000"/>
                  <a:alpha val="31171"/>
                </a:schemeClr>
              </a:gs>
            </a:gsLst>
            <a:lin ang="18000000" scaled="0"/>
          </a:gradFill>
          <a:ln w="19050">
            <a:solidFill>
              <a:schemeClr val="bg1">
                <a:lumMod val="65000"/>
                <a:lumOff val="35000"/>
              </a:schemeClr>
            </a:solidFill>
          </a:ln>
        </p:spPr>
        <p:txBody>
          <a:bodyPr lIns="365760" tIns="365760" rIns="365760" bIns="274320" anchor="b" anchorCtr="0">
            <a:noAutofit/>
          </a:bodyPr>
          <a:lstStyle>
            <a:lvl1pPr marL="0" indent="0" algn="l">
              <a:lnSpc>
                <a:spcPct val="112000"/>
              </a:lnSpc>
              <a:spcBef>
                <a:spcPts val="0"/>
              </a:spcBef>
              <a:buClr>
                <a:schemeClr val="tx2"/>
              </a:buClr>
              <a:buSzPct val="100000"/>
              <a:buFont typeface="Arial" panose="020B0604020202020204" pitchFamily="34" charset="0"/>
              <a:buNone/>
              <a:defRPr sz="5400" b="0" i="0">
                <a:solidFill>
                  <a:schemeClr val="tx1"/>
                </a:solidFill>
                <a:latin typeface="Work Sans Light" pitchFamily="2" charset="77"/>
                <a:ea typeface="Work Sans Light" pitchFamily="2" charset="77"/>
              </a:defRPr>
            </a:lvl1pPr>
          </a:lstStyle>
          <a:p>
            <a:pPr lvl="0"/>
            <a:r>
              <a:rPr lang="en-GB" dirty="0"/>
              <a:t>Click to edit title text</a:t>
            </a:r>
          </a:p>
        </p:txBody>
      </p:sp>
      <p:sp>
        <p:nvSpPr>
          <p:cNvPr id="16" name="Text Placeholder 15">
            <a:extLst>
              <a:ext uri="{FF2B5EF4-FFF2-40B4-BE49-F238E27FC236}">
                <a16:creationId xmlns:a16="http://schemas.microsoft.com/office/drawing/2014/main" id="{80D24A32-0F41-CD90-B9FB-93D999C1E3B6}"/>
              </a:ext>
            </a:extLst>
          </p:cNvPr>
          <p:cNvSpPr>
            <a:spLocks noGrp="1"/>
          </p:cNvSpPr>
          <p:nvPr>
            <p:ph type="body" sz="quarter" idx="37" hasCustomPrompt="1"/>
          </p:nvPr>
        </p:nvSpPr>
        <p:spPr>
          <a:xfrm>
            <a:off x="998277" y="1581417"/>
            <a:ext cx="8428112" cy="743311"/>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CLICK TO EDIT TITLE TEXT</a:t>
            </a:r>
          </a:p>
        </p:txBody>
      </p:sp>
      <p:sp>
        <p:nvSpPr>
          <p:cNvPr id="5" name="TextBox 4">
            <a:extLst>
              <a:ext uri="{FF2B5EF4-FFF2-40B4-BE49-F238E27FC236}">
                <a16:creationId xmlns:a16="http://schemas.microsoft.com/office/drawing/2014/main" id="{89415210-D5EA-54ED-7ABF-806EA50BBA30}"/>
              </a:ext>
            </a:extLst>
          </p:cNvPr>
          <p:cNvSpPr txBox="1"/>
          <p:nvPr userDrawn="1"/>
        </p:nvSpPr>
        <p:spPr>
          <a:xfrm>
            <a:off x="-3088288" y="5037687"/>
            <a:ext cx="2572351" cy="938719"/>
          </a:xfrm>
          <a:prstGeom prst="rect">
            <a:avLst/>
          </a:prstGeom>
          <a:noFill/>
        </p:spPr>
        <p:txBody>
          <a:bodyPr wrap="square">
            <a:spAutoFit/>
          </a:bodyPr>
          <a:lstStyle/>
          <a:p>
            <a:pPr algn="r"/>
            <a:r>
              <a:rPr lang="en-US" sz="1100" b="0" i="0" dirty="0">
                <a:solidFill>
                  <a:schemeClr val="bg1">
                    <a:lumMod val="50000"/>
                    <a:lumOff val="50000"/>
                  </a:schemeClr>
                </a:solidFill>
                <a:latin typeface="Work Sans Medium" pitchFamily="2" charset="77"/>
                <a:ea typeface="DIN 2014" panose="020B0504020202020204" pitchFamily="34" charset="77"/>
              </a:rPr>
              <a:t>Change background color -&gt;</a:t>
            </a:r>
          </a:p>
          <a:p>
            <a:pPr algn="r"/>
            <a:endParaRPr lang="en-US" sz="1100" b="0" i="0" dirty="0">
              <a:solidFill>
                <a:schemeClr val="bg1">
                  <a:lumMod val="50000"/>
                  <a:lumOff val="50000"/>
                </a:schemeClr>
              </a:solidFill>
              <a:latin typeface="Work Sans Medium" pitchFamily="2" charset="77"/>
              <a:ea typeface="DIN 2014" panose="020B0504020202020204" pitchFamily="34" charset="77"/>
            </a:endParaRP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Design &gt; Format Background</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Solid Fill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Change Color </a:t>
            </a:r>
          </a:p>
        </p:txBody>
      </p:sp>
      <p:pic>
        <p:nvPicPr>
          <p:cNvPr id="3" name="Picture 2" descr="SoftWriters Logo&#10;">
            <a:extLst>
              <a:ext uri="{FF2B5EF4-FFF2-40B4-BE49-F238E27FC236}">
                <a16:creationId xmlns:a16="http://schemas.microsoft.com/office/drawing/2014/main" id="{7694E863-535B-19F6-68B6-330048735762}"/>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3331789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White)">
    <p:bg>
      <p:bgPr>
        <a:solidFill>
          <a:schemeClr val="tx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C9647C71-2098-693B-D167-CF43DA137FCA}"/>
              </a:ext>
            </a:extLst>
          </p:cNvPr>
          <p:cNvSpPr>
            <a:spLocks noGrp="1"/>
          </p:cNvSpPr>
          <p:nvPr>
            <p:ph type="body" sz="quarter" idx="17"/>
          </p:nvPr>
        </p:nvSpPr>
        <p:spPr>
          <a:xfrm>
            <a:off x="6688756" y="4960369"/>
            <a:ext cx="3525527" cy="985526"/>
          </a:xfrm>
          <a:prstGeom prst="rect">
            <a:avLst/>
          </a:prstGeom>
        </p:spPr>
        <p:txBody>
          <a:bodyPr wrap="square" lIns="90000" anchor="b">
            <a:noAutofit/>
          </a:bodyPr>
          <a:lstStyle>
            <a:lvl1pPr algn="l">
              <a:lnSpc>
                <a:spcPts val="3500"/>
              </a:lnSpc>
              <a:spcBef>
                <a:spcPts val="0"/>
              </a:spcBef>
              <a:defRPr sz="2800" b="0" i="0">
                <a:solidFill>
                  <a:srgbClr val="F37C40"/>
                </a:solidFill>
                <a:latin typeface="Work Sans SemiBold" pitchFamily="2" charset="77"/>
                <a:ea typeface="DIN 2014 Bold" panose="020B0504020202020204" pitchFamily="34" charset="77"/>
              </a:defRPr>
            </a:lvl1pPr>
          </a:lstStyle>
          <a:p>
            <a:pPr lvl="0"/>
            <a:r>
              <a:rPr lang="en-GB" dirty="0"/>
              <a:t>Click to edit</a:t>
            </a:r>
          </a:p>
          <a:p>
            <a:pPr lvl="0"/>
            <a:r>
              <a:rPr lang="en-GB" dirty="0"/>
              <a:t>Add a </a:t>
            </a:r>
            <a:r>
              <a:rPr lang="en-GB" dirty="0" err="1"/>
              <a:t>cta</a:t>
            </a:r>
            <a:r>
              <a:rPr lang="en-GB" dirty="0"/>
              <a:t> here.</a:t>
            </a:r>
          </a:p>
        </p:txBody>
      </p:sp>
      <p:sp>
        <p:nvSpPr>
          <p:cNvPr id="17" name="Text Placeholder 15">
            <a:extLst>
              <a:ext uri="{FF2B5EF4-FFF2-40B4-BE49-F238E27FC236}">
                <a16:creationId xmlns:a16="http://schemas.microsoft.com/office/drawing/2014/main" id="{CC531303-6BF8-CA0D-15B5-BF2668505B29}"/>
              </a:ext>
            </a:extLst>
          </p:cNvPr>
          <p:cNvSpPr>
            <a:spLocks noGrp="1"/>
          </p:cNvSpPr>
          <p:nvPr>
            <p:ph type="body" sz="quarter" idx="16" hasCustomPrompt="1"/>
          </p:nvPr>
        </p:nvSpPr>
        <p:spPr>
          <a:xfrm>
            <a:off x="507511" y="3887184"/>
            <a:ext cx="5956727" cy="2058711"/>
          </a:xfrm>
          <a:prstGeom prst="rect">
            <a:avLst/>
          </a:prstGeom>
        </p:spPr>
        <p:txBody>
          <a:bodyPr anchor="t">
            <a:noAutofit/>
          </a:bodyPr>
          <a:lstStyle>
            <a:lvl1pPr marL="0" indent="0">
              <a:lnSpc>
                <a:spcPts val="2000"/>
              </a:lnSpc>
              <a:buNone/>
              <a:defRPr sz="1600" b="0" i="0">
                <a:solidFill>
                  <a:srgbClr val="171B1D"/>
                </a:solidFill>
                <a:latin typeface="Work Sans Light" pitchFamily="2" charset="77"/>
                <a:ea typeface="Work Sans Light" pitchFamily="2" charset="77"/>
              </a:defRPr>
            </a:lvl1pPr>
          </a:lstStyle>
          <a:p>
            <a:pPr lvl="0"/>
            <a:r>
              <a:rPr lang="en-GB" dirty="0"/>
              <a:t>Click to edit body text</a:t>
            </a:r>
          </a:p>
        </p:txBody>
      </p:sp>
      <p:sp>
        <p:nvSpPr>
          <p:cNvPr id="4" name="Text Placeholder 15">
            <a:extLst>
              <a:ext uri="{FF2B5EF4-FFF2-40B4-BE49-F238E27FC236}">
                <a16:creationId xmlns:a16="http://schemas.microsoft.com/office/drawing/2014/main" id="{6C588C38-3890-0FDC-D5E5-EBC5EB2BDB34}"/>
              </a:ext>
            </a:extLst>
          </p:cNvPr>
          <p:cNvSpPr>
            <a:spLocks noGrp="1"/>
          </p:cNvSpPr>
          <p:nvPr>
            <p:ph type="body" sz="quarter" idx="50" hasCustomPrompt="1"/>
          </p:nvPr>
        </p:nvSpPr>
        <p:spPr>
          <a:xfrm>
            <a:off x="507511" y="1240304"/>
            <a:ext cx="9361566" cy="2200255"/>
          </a:xfrm>
          <a:prstGeom prst="roundRect">
            <a:avLst>
              <a:gd name="adj" fmla="val 10217"/>
            </a:avLst>
          </a:prstGeom>
          <a:gradFill>
            <a:gsLst>
              <a:gs pos="0">
                <a:srgbClr val="F1F3F4">
                  <a:alpha val="5000"/>
                </a:srgbClr>
              </a:gs>
              <a:gs pos="100000">
                <a:schemeClr val="tx1">
                  <a:lumMod val="85000"/>
                  <a:alpha val="42264"/>
                </a:schemeClr>
              </a:gs>
            </a:gsLst>
            <a:lin ang="18000000" scaled="0"/>
          </a:gradFill>
          <a:ln w="19050">
            <a:solidFill>
              <a:srgbClr val="F1F3F4"/>
            </a:solidFill>
          </a:ln>
        </p:spPr>
        <p:txBody>
          <a:bodyPr lIns="365760" tIns="365760" rIns="365760" bIns="274320" anchor="b" anchorCtr="0">
            <a:noAutofit/>
          </a:bodyPr>
          <a:lstStyle>
            <a:lvl1pPr marL="0" indent="0" algn="l">
              <a:lnSpc>
                <a:spcPct val="112000"/>
              </a:lnSpc>
              <a:spcBef>
                <a:spcPts val="0"/>
              </a:spcBef>
              <a:buClr>
                <a:schemeClr val="tx2"/>
              </a:buClr>
              <a:buSzPct val="100000"/>
              <a:buFont typeface="Arial" panose="020B0604020202020204" pitchFamily="34" charset="0"/>
              <a:buNone/>
              <a:defRPr sz="5400" b="0" i="0">
                <a:solidFill>
                  <a:srgbClr val="1F2325"/>
                </a:solidFill>
                <a:latin typeface="Work Sans Light" pitchFamily="2" charset="77"/>
                <a:ea typeface="Work Sans Light" pitchFamily="2" charset="77"/>
              </a:defRPr>
            </a:lvl1pPr>
          </a:lstStyle>
          <a:p>
            <a:pPr lvl="0"/>
            <a:r>
              <a:rPr lang="en-GB" dirty="0"/>
              <a:t>Click to edit title text</a:t>
            </a:r>
          </a:p>
        </p:txBody>
      </p:sp>
      <p:sp>
        <p:nvSpPr>
          <p:cNvPr id="5" name="Text Placeholder 15">
            <a:extLst>
              <a:ext uri="{FF2B5EF4-FFF2-40B4-BE49-F238E27FC236}">
                <a16:creationId xmlns:a16="http://schemas.microsoft.com/office/drawing/2014/main" id="{1539F5EB-FC90-3D68-B388-DA6DF797C09B}"/>
              </a:ext>
            </a:extLst>
          </p:cNvPr>
          <p:cNvSpPr>
            <a:spLocks noGrp="1"/>
          </p:cNvSpPr>
          <p:nvPr>
            <p:ph type="body" sz="quarter" idx="37" hasCustomPrompt="1"/>
          </p:nvPr>
        </p:nvSpPr>
        <p:spPr>
          <a:xfrm>
            <a:off x="909923" y="1494081"/>
            <a:ext cx="8462678" cy="743311"/>
          </a:xfrm>
          <a:prstGeom prst="rect">
            <a:avLst/>
          </a:prstGeom>
        </p:spPr>
        <p:txBody>
          <a:bodyPr anchor="t">
            <a:noAutofit/>
          </a:bodyPr>
          <a:lstStyle>
            <a:lvl1pPr marL="0" indent="0">
              <a:lnSpc>
                <a:spcPts val="5500"/>
              </a:lnSpc>
              <a:spcBef>
                <a:spcPts val="0"/>
              </a:spcBef>
              <a:buNone/>
              <a:defRPr sz="2400" b="0" i="0">
                <a:solidFill>
                  <a:srgbClr val="F37C40"/>
                </a:solidFill>
                <a:latin typeface="Work Sans SemiBold" pitchFamily="2" charset="77"/>
                <a:ea typeface="DIN 2014 Bold" panose="020B0504020202020204" pitchFamily="34" charset="77"/>
              </a:defRPr>
            </a:lvl1pPr>
          </a:lstStyle>
          <a:p>
            <a:pPr lvl="0"/>
            <a:r>
              <a:rPr lang="en-GB" dirty="0"/>
              <a:t>CLICK TO EDIT TITLE TEXT</a:t>
            </a:r>
          </a:p>
        </p:txBody>
      </p:sp>
      <p:sp>
        <p:nvSpPr>
          <p:cNvPr id="7" name="Slide Number Placeholder 5">
            <a:extLst>
              <a:ext uri="{FF2B5EF4-FFF2-40B4-BE49-F238E27FC236}">
                <a16:creationId xmlns:a16="http://schemas.microsoft.com/office/drawing/2014/main" id="{D0843E4C-57B6-FCCE-E6B8-6698DE5AECCF}"/>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rgbClr val="1F2325"/>
                </a:solidFill>
                <a:latin typeface="Work Sans Medium" pitchFamily="2" charset="77"/>
              </a:rPr>
              <a:pPr/>
              <a:t>‹#›</a:t>
            </a:fld>
            <a:endParaRPr lang="en-PT" b="0" i="0" dirty="0">
              <a:solidFill>
                <a:srgbClr val="1F2325"/>
              </a:solidFill>
              <a:latin typeface="Work Sans Medium" pitchFamily="2" charset="77"/>
            </a:endParaRPr>
          </a:p>
        </p:txBody>
      </p:sp>
      <p:sp>
        <p:nvSpPr>
          <p:cNvPr id="8" name="TextBox 7">
            <a:extLst>
              <a:ext uri="{FF2B5EF4-FFF2-40B4-BE49-F238E27FC236}">
                <a16:creationId xmlns:a16="http://schemas.microsoft.com/office/drawing/2014/main" id="{100424A5-4415-F07B-CB33-1226835E1310}"/>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solidFill>
                  <a:srgbClr val="1F2325"/>
                </a:solidFill>
                <a:effectLst/>
                <a:latin typeface="Work Sans Medium" pitchFamily="2" charset="77"/>
              </a:rPr>
              <a:t>© </a:t>
            </a:r>
            <a:r>
              <a:rPr lang="en-US" sz="800" b="0" i="0" dirty="0" err="1">
                <a:solidFill>
                  <a:srgbClr val="1F2325"/>
                </a:solidFill>
                <a:effectLst/>
                <a:latin typeface="Work Sans Medium" pitchFamily="2" charset="77"/>
              </a:rPr>
              <a:t>SoftWriters</a:t>
            </a:r>
            <a:r>
              <a:rPr lang="en-US" sz="800" b="0" i="0" dirty="0">
                <a:solidFill>
                  <a:srgbClr val="1F2325"/>
                </a:solidFill>
                <a:effectLst/>
                <a:latin typeface="Work Sans Medium" pitchFamily="2" charset="77"/>
              </a:rPr>
              <a:t>, Inc | Confidential: Do Not Distribute</a:t>
            </a:r>
            <a:endParaRPr lang="en-US" sz="800" dirty="0">
              <a:solidFill>
                <a:srgbClr val="1F2325"/>
              </a:solidFill>
              <a:latin typeface="Work Sans Medium" pitchFamily="2" charset="77"/>
            </a:endParaRPr>
          </a:p>
        </p:txBody>
      </p:sp>
      <p:sp>
        <p:nvSpPr>
          <p:cNvPr id="2" name="TextBox 1">
            <a:extLst>
              <a:ext uri="{FF2B5EF4-FFF2-40B4-BE49-F238E27FC236}">
                <a16:creationId xmlns:a16="http://schemas.microsoft.com/office/drawing/2014/main" id="{88765BC5-0E42-A1C5-CDE4-086A7E422E42}"/>
              </a:ext>
            </a:extLst>
          </p:cNvPr>
          <p:cNvSpPr txBox="1"/>
          <p:nvPr userDrawn="1"/>
        </p:nvSpPr>
        <p:spPr>
          <a:xfrm>
            <a:off x="-3088288" y="5037687"/>
            <a:ext cx="2572351" cy="938719"/>
          </a:xfrm>
          <a:prstGeom prst="rect">
            <a:avLst/>
          </a:prstGeom>
          <a:noFill/>
        </p:spPr>
        <p:txBody>
          <a:bodyPr wrap="square">
            <a:spAutoFit/>
          </a:bodyPr>
          <a:lstStyle/>
          <a:p>
            <a:pPr algn="r"/>
            <a:r>
              <a:rPr lang="en-US" sz="1100" b="0" i="0" dirty="0">
                <a:solidFill>
                  <a:schemeClr val="bg1">
                    <a:lumMod val="50000"/>
                    <a:lumOff val="50000"/>
                  </a:schemeClr>
                </a:solidFill>
                <a:latin typeface="Work Sans Medium" pitchFamily="2" charset="77"/>
                <a:ea typeface="DIN 2014" panose="020B0504020202020204" pitchFamily="34" charset="77"/>
              </a:rPr>
              <a:t>Change background color -&gt;</a:t>
            </a:r>
          </a:p>
          <a:p>
            <a:pPr algn="r"/>
            <a:endParaRPr lang="en-US" sz="1100" b="0" i="0" dirty="0">
              <a:solidFill>
                <a:schemeClr val="bg1">
                  <a:lumMod val="50000"/>
                  <a:lumOff val="50000"/>
                </a:schemeClr>
              </a:solidFill>
              <a:latin typeface="Work Sans Medium" pitchFamily="2" charset="77"/>
              <a:ea typeface="DIN 2014" panose="020B0504020202020204" pitchFamily="34" charset="77"/>
            </a:endParaRP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Design &gt; Format Background</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Solid Fill</a:t>
            </a:r>
          </a:p>
          <a:p>
            <a:pPr marL="228600" indent="-228600" algn="r">
              <a:buAutoNum type="arabicPeriod"/>
            </a:pPr>
            <a:r>
              <a:rPr lang="en-US" sz="1100" b="0" i="0" dirty="0">
                <a:solidFill>
                  <a:schemeClr val="bg1">
                    <a:lumMod val="50000"/>
                    <a:lumOff val="50000"/>
                  </a:schemeClr>
                </a:solidFill>
                <a:latin typeface="Work Sans Medium" pitchFamily="2" charset="77"/>
                <a:ea typeface="DIN 2014" panose="020B0504020202020204" pitchFamily="34" charset="77"/>
              </a:rPr>
              <a:t>Change Color </a:t>
            </a:r>
          </a:p>
        </p:txBody>
      </p:sp>
      <p:pic>
        <p:nvPicPr>
          <p:cNvPr id="6" name="Picture 5" descr="SoftWriters Logo Black">
            <a:extLst>
              <a:ext uri="{FF2B5EF4-FFF2-40B4-BE49-F238E27FC236}">
                <a16:creationId xmlns:a16="http://schemas.microsoft.com/office/drawing/2014/main" id="{8894A54C-F8F5-981C-915E-82373B24A872}"/>
              </a:ext>
            </a:extLst>
          </p:cNvPr>
          <p:cNvPicPr>
            <a:picLocks noChangeAspect="1"/>
          </p:cNvPicPr>
          <p:nvPr userDrawn="1"/>
        </p:nvPicPr>
        <p:blipFill>
          <a:blip r:embed="rId2"/>
          <a:stretch>
            <a:fillRect/>
          </a:stretch>
        </p:blipFill>
        <p:spPr>
          <a:xfrm>
            <a:off x="650386" y="6239800"/>
            <a:ext cx="1884996" cy="283183"/>
          </a:xfrm>
          <a:prstGeom prst="rect">
            <a:avLst/>
          </a:prstGeom>
        </p:spPr>
      </p:pic>
    </p:spTree>
    <p:extLst>
      <p:ext uri="{BB962C8B-B14F-4D97-AF65-F5344CB8AC3E}">
        <p14:creationId xmlns:p14="http://schemas.microsoft.com/office/powerpoint/2010/main" val="2460035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s + Image (Black)">
    <p:bg>
      <p:bgPr>
        <a:solidFill>
          <a:srgbClr val="171B1D"/>
        </a:solidFill>
        <a:effectLst/>
      </p:bgPr>
    </p:bg>
    <p:spTree>
      <p:nvGrpSpPr>
        <p:cNvPr id="1" name=""/>
        <p:cNvGrpSpPr/>
        <p:nvPr/>
      </p:nvGrpSpPr>
      <p:grpSpPr>
        <a:xfrm>
          <a:off x="0" y="0"/>
          <a:ext cx="0" cy="0"/>
          <a:chOff x="0" y="0"/>
          <a:chExt cx="0" cy="0"/>
        </a:xfrm>
      </p:grpSpPr>
      <p:sp>
        <p:nvSpPr>
          <p:cNvPr id="63" name="Text Placeholder 15">
            <a:extLst>
              <a:ext uri="{FF2B5EF4-FFF2-40B4-BE49-F238E27FC236}">
                <a16:creationId xmlns:a16="http://schemas.microsoft.com/office/drawing/2014/main" id="{FCDE831A-00F0-E634-816B-A469030DB3EF}"/>
              </a:ext>
            </a:extLst>
          </p:cNvPr>
          <p:cNvSpPr>
            <a:spLocks noGrp="1"/>
          </p:cNvSpPr>
          <p:nvPr>
            <p:ph type="body" sz="quarter" idx="33"/>
          </p:nvPr>
        </p:nvSpPr>
        <p:spPr>
          <a:xfrm>
            <a:off x="5704647" y="1476145"/>
            <a:ext cx="5567264" cy="1467621"/>
          </a:xfrm>
          <a:prstGeom prst="rect">
            <a:avLst/>
          </a:prstGeom>
        </p:spPr>
        <p:txBody>
          <a:bodyPr anchor="t">
            <a:noAutofit/>
          </a:bodyPr>
          <a:lstStyle>
            <a:lvl1pPr marL="0" indent="0">
              <a:lnSpc>
                <a:spcPct val="100000"/>
              </a:lnSpc>
              <a:spcBef>
                <a:spcPts val="0"/>
              </a:spcBef>
              <a:buNone/>
              <a:defRPr sz="4400" b="0" i="0">
                <a:solidFill>
                  <a:schemeClr val="tx1"/>
                </a:solidFill>
                <a:latin typeface="Work Sans Light" pitchFamily="2" charset="77"/>
                <a:ea typeface="DIN 2014 Bold" panose="020B0504020202020204" pitchFamily="34" charset="77"/>
              </a:defRPr>
            </a:lvl1pPr>
          </a:lstStyle>
          <a:p>
            <a:pPr lvl="0"/>
            <a:r>
              <a:rPr lang="en-GB" dirty="0"/>
              <a:t>Click to edit </a:t>
            </a:r>
          </a:p>
          <a:p>
            <a:pPr lvl="0"/>
            <a:r>
              <a:rPr lang="en-GB" dirty="0"/>
              <a:t>Title text</a:t>
            </a:r>
          </a:p>
        </p:txBody>
      </p:sp>
      <p:sp>
        <p:nvSpPr>
          <p:cNvPr id="7" name="Text Placeholder 15">
            <a:extLst>
              <a:ext uri="{FF2B5EF4-FFF2-40B4-BE49-F238E27FC236}">
                <a16:creationId xmlns:a16="http://schemas.microsoft.com/office/drawing/2014/main" id="{1C68D6F3-70BD-1F5D-E30D-00AC79F6D641}"/>
              </a:ext>
            </a:extLst>
          </p:cNvPr>
          <p:cNvSpPr>
            <a:spLocks noGrp="1"/>
          </p:cNvSpPr>
          <p:nvPr>
            <p:ph type="body" sz="quarter" idx="16" hasCustomPrompt="1"/>
          </p:nvPr>
        </p:nvSpPr>
        <p:spPr>
          <a:xfrm>
            <a:off x="5704647" y="935846"/>
            <a:ext cx="5566229" cy="436905"/>
          </a:xfrm>
          <a:prstGeom prst="rect">
            <a:avLst/>
          </a:prstGeom>
        </p:spPr>
        <p:txBody>
          <a:bodyPr anchor="b" anchorCtr="0">
            <a:noAutofit/>
          </a:bodyPr>
          <a:lstStyle>
            <a:lvl1pPr marL="0" indent="0">
              <a:lnSpc>
                <a:spcPct val="112000"/>
              </a:lnSpc>
              <a:spcBef>
                <a:spcPts val="0"/>
              </a:spcBef>
              <a:buNone/>
              <a:defRPr sz="1400" b="1" i="0">
                <a:solidFill>
                  <a:srgbClr val="F37C40"/>
                </a:solidFill>
                <a:latin typeface="Work Sans Black" pitchFamily="2" charset="77"/>
                <a:ea typeface="Work Sans Black" pitchFamily="2" charset="77"/>
              </a:defRPr>
            </a:lvl1pPr>
          </a:lstStyle>
          <a:p>
            <a:pPr lvl="0"/>
            <a:r>
              <a:rPr lang="en-GB" dirty="0"/>
              <a:t>CLICK TO EDIT TEXT</a:t>
            </a:r>
          </a:p>
        </p:txBody>
      </p:sp>
      <p:sp>
        <p:nvSpPr>
          <p:cNvPr id="11" name="Text Placeholder 15">
            <a:extLst>
              <a:ext uri="{FF2B5EF4-FFF2-40B4-BE49-F238E27FC236}">
                <a16:creationId xmlns:a16="http://schemas.microsoft.com/office/drawing/2014/main" id="{ACA54588-A884-7A38-4B45-C67FC0831952}"/>
              </a:ext>
            </a:extLst>
          </p:cNvPr>
          <p:cNvSpPr>
            <a:spLocks noGrp="1"/>
          </p:cNvSpPr>
          <p:nvPr>
            <p:ph type="body" sz="quarter" idx="36" hasCustomPrompt="1"/>
          </p:nvPr>
        </p:nvSpPr>
        <p:spPr>
          <a:xfrm>
            <a:off x="5716452" y="3047160"/>
            <a:ext cx="5555459" cy="2680981"/>
          </a:xfrm>
          <a:prstGeom prst="rect">
            <a:avLst/>
          </a:prstGeom>
        </p:spPr>
        <p:txBody>
          <a:bodyPr anchor="t">
            <a:noAutofit/>
          </a:bodyPr>
          <a:lstStyle>
            <a:lvl1pPr marL="285750" indent="-285750">
              <a:lnSpc>
                <a:spcPct val="112000"/>
              </a:lnSpc>
              <a:buClr>
                <a:schemeClr val="tx2"/>
              </a:buClr>
              <a:buSzPct val="100000"/>
              <a:buFont typeface="Arial" panose="020B0604020202020204" pitchFamily="34" charset="0"/>
              <a:buChar char="•"/>
              <a:defRPr sz="1600" b="0" i="0">
                <a:solidFill>
                  <a:schemeClr val="tx1"/>
                </a:solidFill>
                <a:latin typeface="Work Sans Light" pitchFamily="2" charset="77"/>
                <a:ea typeface="Work Sans Light" pitchFamily="2" charset="77"/>
              </a:defRPr>
            </a:lvl1pPr>
          </a:lstStyle>
          <a:p>
            <a:pPr lvl="0"/>
            <a:r>
              <a:rPr lang="en-GB" dirty="0"/>
              <a:t>Click to edit </a:t>
            </a:r>
            <a:r>
              <a:rPr lang="en-GB" dirty="0" err="1"/>
              <a:t>bulletpoints</a:t>
            </a:r>
            <a:endParaRPr lang="en-GB" dirty="0"/>
          </a:p>
        </p:txBody>
      </p:sp>
      <p:sp>
        <p:nvSpPr>
          <p:cNvPr id="4" name="TextBox 3">
            <a:extLst>
              <a:ext uri="{FF2B5EF4-FFF2-40B4-BE49-F238E27FC236}">
                <a16:creationId xmlns:a16="http://schemas.microsoft.com/office/drawing/2014/main" id="{2BE0930A-8028-F1F1-83A2-F8B591EEFA36}"/>
              </a:ext>
            </a:extLst>
          </p:cNvPr>
          <p:cNvSpPr txBox="1"/>
          <p:nvPr userDrawn="1"/>
        </p:nvSpPr>
        <p:spPr>
          <a:xfrm>
            <a:off x="-2647507" y="2045110"/>
            <a:ext cx="2572351" cy="1107996"/>
          </a:xfrm>
          <a:prstGeom prst="rect">
            <a:avLst/>
          </a:prstGeom>
          <a:noFill/>
        </p:spPr>
        <p:txBody>
          <a:bodyPr wrap="square">
            <a:spAutoFit/>
          </a:bodyPr>
          <a:lstStyle/>
          <a:p>
            <a:pPr algn="r"/>
            <a:r>
              <a:rPr lang="en-PT" sz="1100" b="0" i="0" dirty="0">
                <a:solidFill>
                  <a:schemeClr val="bg1">
                    <a:lumMod val="50000"/>
                    <a:lumOff val="50000"/>
                  </a:schemeClr>
                </a:solidFill>
                <a:latin typeface="Work Sans Medium" pitchFamily="2" charset="77"/>
                <a:ea typeface="DIN 2014" panose="020B0504020202020204" pitchFamily="34" charset="77"/>
              </a:rPr>
              <a:t>Please change -&gt;</a:t>
            </a:r>
          </a:p>
          <a:p>
            <a:pPr algn="r"/>
            <a:r>
              <a:rPr lang="en-PT" sz="1100" b="0" i="0" dirty="0">
                <a:solidFill>
                  <a:schemeClr val="bg1">
                    <a:lumMod val="50000"/>
                    <a:lumOff val="50000"/>
                  </a:schemeClr>
                </a:solidFill>
                <a:latin typeface="Work Sans Medium" pitchFamily="2" charset="77"/>
                <a:ea typeface="DIN 2014" panose="020B0504020202020204" pitchFamily="34" charset="77"/>
              </a:rPr>
              <a:t>this picture.</a:t>
            </a:r>
          </a:p>
          <a:p>
            <a:pPr algn="r"/>
            <a:endParaRPr lang="en-PT" sz="1100" b="0" i="0" dirty="0">
              <a:solidFill>
                <a:schemeClr val="bg1">
                  <a:lumMod val="50000"/>
                  <a:lumOff val="50000"/>
                </a:schemeClr>
              </a:solidFill>
              <a:latin typeface="Work Sans Medium" pitchFamily="2" charset="77"/>
              <a:ea typeface="DIN 2014" panose="020B0504020202020204" pitchFamily="34" charset="77"/>
            </a:endParaRPr>
          </a:p>
          <a:p>
            <a:pPr marL="0" indent="0" algn="r">
              <a:buNone/>
            </a:pPr>
            <a:r>
              <a:rPr lang="en-PT" sz="1100" b="0" i="0" dirty="0">
                <a:solidFill>
                  <a:schemeClr val="bg1">
                    <a:lumMod val="50000"/>
                    <a:lumOff val="50000"/>
                  </a:schemeClr>
                </a:solidFill>
                <a:latin typeface="Work Sans Medium" pitchFamily="2" charset="77"/>
                <a:ea typeface="DIN 2014" panose="020B0504020202020204" pitchFamily="34" charset="77"/>
              </a:rPr>
              <a:t>1. Right click on top of the circle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2. Choose “Change Picture”</a:t>
            </a:r>
          </a:p>
          <a:p>
            <a:pPr algn="r"/>
            <a:r>
              <a:rPr lang="en-PT" sz="1100" b="0" i="0" dirty="0">
                <a:solidFill>
                  <a:schemeClr val="bg1">
                    <a:lumMod val="50000"/>
                    <a:lumOff val="50000"/>
                  </a:schemeClr>
                </a:solidFill>
                <a:latin typeface="Work Sans Medium" pitchFamily="2" charset="77"/>
                <a:ea typeface="DIN 2014" panose="020B0504020202020204" pitchFamily="34" charset="77"/>
              </a:rPr>
              <a:t>3. &gt;&gt;&gt; “From File…”</a:t>
            </a:r>
          </a:p>
        </p:txBody>
      </p:sp>
      <p:sp>
        <p:nvSpPr>
          <p:cNvPr id="9" name="Slide Number Placeholder 5">
            <a:extLst>
              <a:ext uri="{FF2B5EF4-FFF2-40B4-BE49-F238E27FC236}">
                <a16:creationId xmlns:a16="http://schemas.microsoft.com/office/drawing/2014/main" id="{52D0DF2B-A27D-A7AC-9D17-E047ED056A99}"/>
              </a:ext>
            </a:extLst>
          </p:cNvPr>
          <p:cNvSpPr txBox="1">
            <a:spLocks/>
          </p:cNvSpPr>
          <p:nvPr userDrawn="1"/>
        </p:nvSpPr>
        <p:spPr>
          <a:xfrm>
            <a:off x="7967664" y="6260564"/>
            <a:ext cx="3810000" cy="365125"/>
          </a:xfrm>
          <a:prstGeom prst="rect">
            <a:avLst/>
          </a:prstGeom>
        </p:spPr>
        <p:txBody>
          <a:bodyPr vert="horz" lIns="91440" tIns="45720" rIns="91440" bIns="45720" rtlCol="0" anchor="ctr">
            <a:noAutofit/>
          </a:bodyPr>
          <a:lstStyle>
            <a:defPPr>
              <a:defRPr lang="en-CN"/>
            </a:defPPr>
            <a:lvl1pPr marL="0" algn="r" defTabSz="914400" rtl="0" eaLnBrk="1" latinLnBrk="0" hangingPunct="1">
              <a:defRPr sz="1400" b="0" i="0" kern="1200">
                <a:solidFill>
                  <a:schemeClr val="bg2"/>
                </a:solidFill>
                <a:latin typeface="MD Nichrome Dark"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74D334-6994-1546-97D1-14820A51D311}" type="slidenum">
              <a:rPr lang="en-PT" b="0" i="0" smtClean="0">
                <a:solidFill>
                  <a:schemeClr val="tx1"/>
                </a:solidFill>
                <a:latin typeface="Work Sans Medium" pitchFamily="2" charset="77"/>
              </a:rPr>
              <a:pPr/>
              <a:t>‹#›</a:t>
            </a:fld>
            <a:endParaRPr lang="en-PT" b="0" i="0" dirty="0">
              <a:solidFill>
                <a:schemeClr val="tx1"/>
              </a:solidFill>
              <a:latin typeface="Work Sans Medium" pitchFamily="2" charset="77"/>
            </a:endParaRPr>
          </a:p>
        </p:txBody>
      </p:sp>
      <p:sp>
        <p:nvSpPr>
          <p:cNvPr id="10" name="TextBox 9">
            <a:extLst>
              <a:ext uri="{FF2B5EF4-FFF2-40B4-BE49-F238E27FC236}">
                <a16:creationId xmlns:a16="http://schemas.microsoft.com/office/drawing/2014/main" id="{64E2727F-6271-7CB0-38FA-78645E6BC4AC}"/>
              </a:ext>
            </a:extLst>
          </p:cNvPr>
          <p:cNvSpPr txBox="1"/>
          <p:nvPr userDrawn="1"/>
        </p:nvSpPr>
        <p:spPr>
          <a:xfrm>
            <a:off x="3916133" y="6307539"/>
            <a:ext cx="7471062" cy="215444"/>
          </a:xfrm>
          <a:prstGeom prst="rect">
            <a:avLst/>
          </a:prstGeom>
          <a:noFill/>
        </p:spPr>
        <p:txBody>
          <a:bodyPr wrap="square">
            <a:spAutoFit/>
          </a:bodyPr>
          <a:lstStyle/>
          <a:p>
            <a:pPr algn="r"/>
            <a:r>
              <a:rPr lang="en-US" sz="800" b="0" i="0" dirty="0">
                <a:effectLst/>
                <a:latin typeface="Work Sans Medium" pitchFamily="2" charset="77"/>
              </a:rPr>
              <a:t>© </a:t>
            </a:r>
            <a:r>
              <a:rPr lang="en-US" sz="800" b="0" i="0" dirty="0" err="1">
                <a:effectLst/>
                <a:latin typeface="Work Sans Medium" pitchFamily="2" charset="77"/>
              </a:rPr>
              <a:t>SoftWriters</a:t>
            </a:r>
            <a:r>
              <a:rPr lang="en-US" sz="800" b="0" i="0" dirty="0">
                <a:effectLst/>
                <a:latin typeface="Work Sans Medium" pitchFamily="2" charset="77"/>
              </a:rPr>
              <a:t>, Inc | Confidential: Do Not Distribute</a:t>
            </a:r>
            <a:endParaRPr lang="en-US" sz="800" dirty="0">
              <a:latin typeface="Work Sans Medium" pitchFamily="2" charset="77"/>
            </a:endParaRPr>
          </a:p>
        </p:txBody>
      </p:sp>
      <p:sp>
        <p:nvSpPr>
          <p:cNvPr id="6" name="图片占位符 36">
            <a:extLst>
              <a:ext uri="{FF2B5EF4-FFF2-40B4-BE49-F238E27FC236}">
                <a16:creationId xmlns:a16="http://schemas.microsoft.com/office/drawing/2014/main" id="{ADA66191-EAD6-AF84-9FD0-376518720D47}"/>
              </a:ext>
            </a:extLst>
          </p:cNvPr>
          <p:cNvSpPr>
            <a:spLocks noGrp="1"/>
          </p:cNvSpPr>
          <p:nvPr>
            <p:ph type="pic" sz="quarter" idx="22"/>
          </p:nvPr>
        </p:nvSpPr>
        <p:spPr>
          <a:xfrm>
            <a:off x="920089" y="855412"/>
            <a:ext cx="4353844" cy="4903420"/>
          </a:xfrm>
          <a:prstGeom prst="roundRect">
            <a:avLst>
              <a:gd name="adj" fmla="val 6860"/>
            </a:avLst>
          </a:prstGeom>
          <a:solidFill>
            <a:srgbClr val="171B1D"/>
          </a:solidFill>
          <a:effectLst>
            <a:outerShdw blurRad="317500" dist="25400" dir="3000000" algn="tl" rotWithShape="0">
              <a:prstClr val="black">
                <a:alpha val="25021"/>
              </a:prstClr>
            </a:outerShdw>
          </a:effectLst>
        </p:spPr>
        <p:txBody>
          <a:bodyPr/>
          <a:lstStyle>
            <a:lvl1pPr>
              <a:defRPr>
                <a:noFill/>
              </a:defRPr>
            </a:lvl1pPr>
          </a:lstStyle>
          <a:p>
            <a:endParaRPr lang="zh-CN" altLang="en-US" dirty="0"/>
          </a:p>
        </p:txBody>
      </p:sp>
      <p:pic>
        <p:nvPicPr>
          <p:cNvPr id="2" name="Picture 1" descr="SoftWriters Logo&#10;">
            <a:extLst>
              <a:ext uri="{FF2B5EF4-FFF2-40B4-BE49-F238E27FC236}">
                <a16:creationId xmlns:a16="http://schemas.microsoft.com/office/drawing/2014/main" id="{56B6D97D-3F13-35BD-C9D9-4A5DF1CFE350}"/>
              </a:ext>
            </a:extLst>
          </p:cNvPr>
          <p:cNvPicPr>
            <a:picLocks noChangeAspect="1"/>
          </p:cNvPicPr>
          <p:nvPr userDrawn="1"/>
        </p:nvPicPr>
        <p:blipFill>
          <a:blip r:embed="rId2"/>
          <a:stretch>
            <a:fillRect/>
          </a:stretch>
        </p:blipFill>
        <p:spPr>
          <a:xfrm>
            <a:off x="645885" y="6239800"/>
            <a:ext cx="1889497" cy="283183"/>
          </a:xfrm>
          <a:prstGeom prst="rect">
            <a:avLst/>
          </a:prstGeom>
        </p:spPr>
      </p:pic>
    </p:spTree>
    <p:extLst>
      <p:ext uri="{BB962C8B-B14F-4D97-AF65-F5344CB8AC3E}">
        <p14:creationId xmlns:p14="http://schemas.microsoft.com/office/powerpoint/2010/main" val="315715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3">
          <p15:clr>
            <a:srgbClr val="FBAE40"/>
          </p15:clr>
        </p15:guide>
        <p15:guide id="2" orient="horz" pos="3997">
          <p15:clr>
            <a:srgbClr val="FBAE40"/>
          </p15:clr>
        </p15:guide>
        <p15:guide id="3" pos="302">
          <p15:clr>
            <a:srgbClr val="FBAE40"/>
          </p15:clr>
        </p15:guide>
        <p15:guide id="4" pos="7355">
          <p15:clr>
            <a:srgbClr val="FBAE40"/>
          </p15:clr>
        </p15:guide>
        <p15:guide id="5" pos="5019">
          <p15:clr>
            <a:srgbClr val="FBAE40"/>
          </p15:clr>
        </p15:guide>
        <p15:guide id="6" pos="263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Work Sans Medium" pitchFamily="2" charset="77"/>
              </a:defRPr>
            </a:lvl1pPr>
          </a:lstStyle>
          <a:p>
            <a:fld id="{5F5692E7-44E4-2F47-932B-C04F89C6C0AF}" type="datetimeFigureOut">
              <a:rPr lang="en-CN" smtClean="0"/>
              <a:pPr/>
              <a:t>11/24/2025</a:t>
            </a:fld>
            <a:endParaRPr lang="en-C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Work Sans Medium" pitchFamily="2" charset="77"/>
              </a:defRPr>
            </a:lvl1pPr>
          </a:lstStyle>
          <a:p>
            <a:endParaRPr lang="en-C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Work Sans Medium" pitchFamily="2" charset="77"/>
              </a:defRPr>
            </a:lvl1pPr>
          </a:lstStyle>
          <a:p>
            <a:fld id="{F5165B95-76F6-784E-B30F-FFB537A929F0}" type="slidenum">
              <a:rPr lang="en-CN" smtClean="0"/>
              <a:pPr/>
              <a:t>‹#›</a:t>
            </a:fld>
            <a:endParaRPr lang="en-CN" dirty="0"/>
          </a:p>
        </p:txBody>
      </p:sp>
    </p:spTree>
    <p:extLst>
      <p:ext uri="{BB962C8B-B14F-4D97-AF65-F5344CB8AC3E}">
        <p14:creationId xmlns:p14="http://schemas.microsoft.com/office/powerpoint/2010/main" val="8609233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1" r:id="rId3"/>
    <p:sldLayoutId id="2147483654" r:id="rId4"/>
    <p:sldLayoutId id="2147483773" r:id="rId5"/>
    <p:sldLayoutId id="2147483774" r:id="rId6"/>
    <p:sldLayoutId id="2147483652" r:id="rId7"/>
    <p:sldLayoutId id="2147483655" r:id="rId8"/>
    <p:sldLayoutId id="2147483669" r:id="rId9"/>
    <p:sldLayoutId id="2147483670" r:id="rId10"/>
    <p:sldLayoutId id="2147483681" r:id="rId11"/>
    <p:sldLayoutId id="2147483682" r:id="rId12"/>
    <p:sldLayoutId id="2147483673" r:id="rId13"/>
    <p:sldLayoutId id="2147483765" r:id="rId14"/>
    <p:sldLayoutId id="2147483674" r:id="rId15"/>
    <p:sldLayoutId id="2147483766" r:id="rId16"/>
    <p:sldLayoutId id="2147483660" r:id="rId17"/>
    <p:sldLayoutId id="2147483661" r:id="rId18"/>
    <p:sldLayoutId id="2147483658" r:id="rId19"/>
    <p:sldLayoutId id="2147483664" r:id="rId20"/>
    <p:sldLayoutId id="2147483656" r:id="rId21"/>
    <p:sldLayoutId id="2147483657" r:id="rId22"/>
    <p:sldLayoutId id="2147483676" r:id="rId23"/>
    <p:sldLayoutId id="2147483677" r:id="rId24"/>
    <p:sldLayoutId id="2147483665" r:id="rId25"/>
    <p:sldLayoutId id="2147483659" r:id="rId26"/>
    <p:sldLayoutId id="2147483683" r:id="rId27"/>
    <p:sldLayoutId id="2147483768" r:id="rId28"/>
    <p:sldLayoutId id="2147483662" r:id="rId29"/>
    <p:sldLayoutId id="2147483663" r:id="rId30"/>
    <p:sldLayoutId id="2147483679" r:id="rId31"/>
    <p:sldLayoutId id="2147483767" r:id="rId32"/>
    <p:sldLayoutId id="2147483764" r:id="rId33"/>
    <p:sldLayoutId id="2147483770" r:id="rId34"/>
    <p:sldLayoutId id="2147483771" r:id="rId35"/>
    <p:sldLayoutId id="2147483775" r:id="rId36"/>
    <p:sldLayoutId id="2147483666" r:id="rId37"/>
    <p:sldLayoutId id="2147483776" r:id="rId38"/>
    <p:sldLayoutId id="2147483777" r:id="rId39"/>
    <p:sldLayoutId id="2147483667" r:id="rId40"/>
    <p:sldLayoutId id="2147483761" r:id="rId41"/>
  </p:sldLayoutIdLst>
  <p:txStyles>
    <p:titleStyle>
      <a:lvl1pPr algn="l" defTabSz="914400" rtl="0" eaLnBrk="1" latinLnBrk="0" hangingPunct="1">
        <a:lnSpc>
          <a:spcPct val="90000"/>
        </a:lnSpc>
        <a:spcBef>
          <a:spcPct val="0"/>
        </a:spcBef>
        <a:buNone/>
        <a:defRPr sz="4400" b="0" i="0" kern="1200">
          <a:solidFill>
            <a:schemeClr val="tx1"/>
          </a:solidFill>
          <a:latin typeface="Work Sans Medium"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Work Sans Medium"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Work Sans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Work Sans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Work Sans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Work Sans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johnnys-scrumptious-app.vercel.app/"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at a desk&#10;&#10;AI-generated content may be incorrect.">
            <a:extLst>
              <a:ext uri="{FF2B5EF4-FFF2-40B4-BE49-F238E27FC236}">
                <a16:creationId xmlns:a16="http://schemas.microsoft.com/office/drawing/2014/main" id="{12ACF825-818F-A2F0-FB39-337A26589F19}"/>
              </a:ext>
            </a:extLst>
          </p:cNvPr>
          <p:cNvPicPr>
            <a:picLocks noGrp="1" noChangeAspect="1"/>
          </p:cNvPicPr>
          <p:nvPr>
            <p:ph type="pic" sz="quarter" idx="10"/>
          </p:nvPr>
        </p:nvPicPr>
        <p:blipFill>
          <a:blip r:embed="rId3">
            <a:alphaModFix amt="20000"/>
          </a:blip>
          <a:srcRect t="18889" b="18889"/>
          <a:stretch>
            <a:fillRect/>
          </a:stretch>
        </p:blipFill>
        <p:spPr>
          <a:effectLst/>
        </p:spPr>
      </p:pic>
      <p:sp>
        <p:nvSpPr>
          <p:cNvPr id="3" name="Text Placeholder 2">
            <a:extLst>
              <a:ext uri="{FF2B5EF4-FFF2-40B4-BE49-F238E27FC236}">
                <a16:creationId xmlns:a16="http://schemas.microsoft.com/office/drawing/2014/main" id="{7221D41A-862B-3250-A081-976BAFE91937}"/>
              </a:ext>
            </a:extLst>
          </p:cNvPr>
          <p:cNvSpPr>
            <a:spLocks noGrp="1"/>
          </p:cNvSpPr>
          <p:nvPr>
            <p:ph type="body" sz="quarter" idx="13"/>
          </p:nvPr>
        </p:nvSpPr>
        <p:spPr>
          <a:xfrm>
            <a:off x="381000" y="4588090"/>
            <a:ext cx="6797039" cy="1693838"/>
          </a:xfrm>
        </p:spPr>
        <p:txBody>
          <a:bodyPr/>
          <a:lstStyle/>
          <a:p>
            <a:r>
              <a:rPr lang="en-US" sz="4400" dirty="0"/>
              <a:t>2025 Innovation Competition Showcase - Presentation</a:t>
            </a:r>
          </a:p>
        </p:txBody>
      </p:sp>
      <p:sp>
        <p:nvSpPr>
          <p:cNvPr id="4" name="Text Placeholder 3">
            <a:extLst>
              <a:ext uri="{FF2B5EF4-FFF2-40B4-BE49-F238E27FC236}">
                <a16:creationId xmlns:a16="http://schemas.microsoft.com/office/drawing/2014/main" id="{40B5AC9A-F69A-76DF-35F0-309BB9534B27}"/>
              </a:ext>
            </a:extLst>
          </p:cNvPr>
          <p:cNvSpPr>
            <a:spLocks noGrp="1"/>
          </p:cNvSpPr>
          <p:nvPr>
            <p:ph type="body" sz="quarter" idx="36"/>
          </p:nvPr>
        </p:nvSpPr>
        <p:spPr>
          <a:xfrm>
            <a:off x="7550970" y="4588090"/>
            <a:ext cx="4260030" cy="1145198"/>
          </a:xfrm>
        </p:spPr>
        <p:txBody>
          <a:bodyPr/>
          <a:lstStyle/>
          <a:p>
            <a:r>
              <a:rPr lang="en-US" dirty="0"/>
              <a:t>Scrumptious - Agile Ceremony Toolkit</a:t>
            </a:r>
            <a:endParaRPr lang="en-US" dirty="0">
              <a:latin typeface="Work Sans Medium" pitchFamily="2" charset="77"/>
            </a:endParaRPr>
          </a:p>
          <a:p>
            <a:r>
              <a:rPr lang="en-US" dirty="0">
                <a:latin typeface="Work Sans Medium" pitchFamily="2" charset="77"/>
              </a:rPr>
              <a:t>Johnny Austin</a:t>
            </a:r>
          </a:p>
          <a:p>
            <a:r>
              <a:rPr lang="en-US" dirty="0"/>
              <a:t>12/8/2025</a:t>
            </a:r>
            <a:endParaRPr lang="en-US" dirty="0">
              <a:latin typeface="Work Sans Medium" pitchFamily="2" charset="77"/>
            </a:endParaRPr>
          </a:p>
        </p:txBody>
      </p:sp>
    </p:spTree>
    <p:extLst>
      <p:ext uri="{BB962C8B-B14F-4D97-AF65-F5344CB8AC3E}">
        <p14:creationId xmlns:p14="http://schemas.microsoft.com/office/powerpoint/2010/main" val="205742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42DF081B-8524-FC6B-8A2F-B6A357475DF5}"/>
              </a:ext>
            </a:extLst>
          </p:cNvPr>
          <p:cNvPicPr>
            <a:picLocks noGrp="1" noChangeAspect="1"/>
          </p:cNvPicPr>
          <p:nvPr>
            <p:ph type="pic" idx="21"/>
          </p:nvPr>
        </p:nvPicPr>
        <p:blipFill>
          <a:blip r:embed="rId2"/>
          <a:srcRect l="-226268" t="3" r="3"/>
          <a:stretch>
            <a:fillRect/>
          </a:stretch>
        </p:blipFill>
        <p:spPr>
          <a:xfrm>
            <a:off x="0" y="1"/>
            <a:ext cx="12192000" cy="6857999"/>
          </a:xfrm>
        </p:spPr>
      </p:pic>
      <p:sp>
        <p:nvSpPr>
          <p:cNvPr id="3" name="Text Placeholder 2">
            <a:extLst>
              <a:ext uri="{FF2B5EF4-FFF2-40B4-BE49-F238E27FC236}">
                <a16:creationId xmlns:a16="http://schemas.microsoft.com/office/drawing/2014/main" id="{DFCF8EB4-CB59-9950-EB3F-2170A89FD9E5}"/>
              </a:ext>
            </a:extLst>
          </p:cNvPr>
          <p:cNvSpPr>
            <a:spLocks noGrp="1"/>
          </p:cNvSpPr>
          <p:nvPr>
            <p:ph type="body" sz="quarter" idx="33"/>
          </p:nvPr>
        </p:nvSpPr>
        <p:spPr/>
        <p:txBody>
          <a:bodyPr/>
          <a:lstStyle/>
          <a:p>
            <a:r>
              <a:rPr lang="en-US" dirty="0"/>
              <a:t>Questions? </a:t>
            </a:r>
          </a:p>
        </p:txBody>
      </p:sp>
    </p:spTree>
    <p:extLst>
      <p:ext uri="{BB962C8B-B14F-4D97-AF65-F5344CB8AC3E}">
        <p14:creationId xmlns:p14="http://schemas.microsoft.com/office/powerpoint/2010/main" val="2222292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7FAA9-7EF0-381B-8E05-17D1E32E8B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5021CC-75B7-71A9-42A8-15C3965A05D8}"/>
              </a:ext>
            </a:extLst>
          </p:cNvPr>
          <p:cNvSpPr>
            <a:spLocks noGrp="1"/>
          </p:cNvSpPr>
          <p:nvPr>
            <p:ph type="body" sz="quarter" idx="13"/>
          </p:nvPr>
        </p:nvSpPr>
        <p:spPr/>
        <p:txBody>
          <a:bodyPr>
            <a:normAutofit/>
          </a:bodyPr>
          <a:lstStyle/>
          <a:p>
            <a:r>
              <a:rPr lang="en-US" sz="2600" dirty="0">
                <a:solidFill>
                  <a:schemeClr val="bg2">
                    <a:lumMod val="60000"/>
                    <a:lumOff val="40000"/>
                  </a:schemeClr>
                </a:solidFill>
              </a:rPr>
              <a:t>Problem/Opportunity</a:t>
            </a:r>
            <a:endParaRPr lang="en-CN" sz="2600" dirty="0">
              <a:solidFill>
                <a:schemeClr val="bg2">
                  <a:lumMod val="60000"/>
                  <a:lumOff val="40000"/>
                </a:schemeClr>
              </a:solidFill>
            </a:endParaRPr>
          </a:p>
          <a:p>
            <a:r>
              <a:rPr lang="en-US" sz="2600" dirty="0">
                <a:solidFill>
                  <a:schemeClr val="accent1">
                    <a:lumMod val="75000"/>
                  </a:schemeClr>
                </a:solidFill>
              </a:rPr>
              <a:t>The Solution</a:t>
            </a:r>
            <a:endParaRPr lang="en-CN" sz="2600" dirty="0">
              <a:solidFill>
                <a:schemeClr val="accent1">
                  <a:lumMod val="75000"/>
                </a:schemeClr>
              </a:solidFill>
            </a:endParaRPr>
          </a:p>
          <a:p>
            <a:r>
              <a:rPr lang="en-US" sz="2600" dirty="0"/>
              <a:t>Proof of Concept/Demo</a:t>
            </a:r>
            <a:endParaRPr lang="en-CN" sz="2600" dirty="0"/>
          </a:p>
          <a:p>
            <a:r>
              <a:rPr lang="en-US" sz="2600" dirty="0">
                <a:solidFill>
                  <a:schemeClr val="accent4"/>
                </a:solidFill>
              </a:rPr>
              <a:t>Business Case and Impact</a:t>
            </a:r>
            <a:endParaRPr lang="en-CN" sz="2600" dirty="0">
              <a:solidFill>
                <a:schemeClr val="accent4"/>
              </a:solidFill>
            </a:endParaRPr>
          </a:p>
          <a:p>
            <a:endParaRPr lang="en-US" dirty="0"/>
          </a:p>
        </p:txBody>
      </p:sp>
      <p:sp>
        <p:nvSpPr>
          <p:cNvPr id="4" name="Text Placeholder 3">
            <a:extLst>
              <a:ext uri="{FF2B5EF4-FFF2-40B4-BE49-F238E27FC236}">
                <a16:creationId xmlns:a16="http://schemas.microsoft.com/office/drawing/2014/main" id="{167987D5-4387-6410-E29F-37181F20D3B1}"/>
              </a:ext>
            </a:extLst>
          </p:cNvPr>
          <p:cNvSpPr>
            <a:spLocks noGrp="1"/>
          </p:cNvSpPr>
          <p:nvPr>
            <p:ph type="body" sz="quarter" idx="17"/>
          </p:nvPr>
        </p:nvSpPr>
        <p:spPr/>
        <p:txBody>
          <a:bodyPr>
            <a:normAutofit/>
          </a:bodyPr>
          <a:lstStyle/>
          <a:p>
            <a:r>
              <a:rPr lang="en-US" sz="3200" dirty="0">
                <a:solidFill>
                  <a:schemeClr val="bg2">
                    <a:lumMod val="60000"/>
                    <a:lumOff val="40000"/>
                  </a:schemeClr>
                </a:solidFill>
              </a:rPr>
              <a:t>01</a:t>
            </a:r>
          </a:p>
          <a:p>
            <a:r>
              <a:rPr lang="en-US" sz="3200" dirty="0">
                <a:solidFill>
                  <a:schemeClr val="accent1">
                    <a:lumMod val="75000"/>
                  </a:schemeClr>
                </a:solidFill>
              </a:rPr>
              <a:t>02</a:t>
            </a:r>
          </a:p>
          <a:p>
            <a:r>
              <a:rPr lang="en-US" sz="3200" dirty="0">
                <a:solidFill>
                  <a:srgbClr val="1F2325"/>
                </a:solidFill>
              </a:rPr>
              <a:t>03</a:t>
            </a:r>
          </a:p>
          <a:p>
            <a:r>
              <a:rPr lang="en-US" sz="3200" dirty="0">
                <a:solidFill>
                  <a:schemeClr val="accent4"/>
                </a:solidFill>
              </a:rPr>
              <a:t>04</a:t>
            </a:r>
          </a:p>
        </p:txBody>
      </p:sp>
      <p:sp>
        <p:nvSpPr>
          <p:cNvPr id="5" name="Text Placeholder 4">
            <a:extLst>
              <a:ext uri="{FF2B5EF4-FFF2-40B4-BE49-F238E27FC236}">
                <a16:creationId xmlns:a16="http://schemas.microsoft.com/office/drawing/2014/main" id="{551A3F5C-B4EB-004F-5B42-A9F6DE63FBB6}"/>
              </a:ext>
            </a:extLst>
          </p:cNvPr>
          <p:cNvSpPr>
            <a:spLocks noGrp="1"/>
          </p:cNvSpPr>
          <p:nvPr>
            <p:ph type="body" sz="quarter" idx="18"/>
          </p:nvPr>
        </p:nvSpPr>
        <p:spPr/>
        <p:txBody>
          <a:bodyPr/>
          <a:lstStyle/>
          <a:p>
            <a:r>
              <a:rPr lang="en-US" sz="2600" dirty="0">
                <a:solidFill>
                  <a:schemeClr val="tx1">
                    <a:lumMod val="65000"/>
                  </a:schemeClr>
                </a:solidFill>
              </a:rPr>
              <a:t>Implementation &amp; Resource Plan</a:t>
            </a:r>
            <a:endParaRPr lang="en-CN" sz="2600" dirty="0">
              <a:solidFill>
                <a:schemeClr val="tx1">
                  <a:lumMod val="65000"/>
                </a:schemeClr>
              </a:solidFill>
            </a:endParaRPr>
          </a:p>
          <a:p>
            <a:r>
              <a:rPr lang="en-US" sz="2600" dirty="0">
                <a:solidFill>
                  <a:schemeClr val="accent6">
                    <a:lumMod val="60000"/>
                    <a:lumOff val="40000"/>
                  </a:schemeClr>
                </a:solidFill>
              </a:rPr>
              <a:t>Next Steps</a:t>
            </a:r>
          </a:p>
          <a:p>
            <a:r>
              <a:rPr lang="en-US" sz="2600" dirty="0">
                <a:solidFill>
                  <a:schemeClr val="accent4"/>
                </a:solidFill>
              </a:rPr>
              <a:t>Knowledge Share</a:t>
            </a:r>
            <a:endParaRPr lang="en-CN" sz="2600" dirty="0">
              <a:solidFill>
                <a:schemeClr val="accent4"/>
              </a:solidFill>
            </a:endParaRPr>
          </a:p>
          <a:p>
            <a:r>
              <a:rPr lang="en-US" sz="2600" dirty="0">
                <a:solidFill>
                  <a:schemeClr val="accent6"/>
                </a:solidFill>
              </a:rPr>
              <a:t>Questions</a:t>
            </a:r>
            <a:endParaRPr lang="en-CN" sz="2600" dirty="0">
              <a:solidFill>
                <a:schemeClr val="accent6"/>
              </a:solidFill>
            </a:endParaRPr>
          </a:p>
          <a:p>
            <a:endParaRPr lang="en-US" dirty="0"/>
          </a:p>
        </p:txBody>
      </p:sp>
      <p:sp>
        <p:nvSpPr>
          <p:cNvPr id="6" name="Text Placeholder 5">
            <a:extLst>
              <a:ext uri="{FF2B5EF4-FFF2-40B4-BE49-F238E27FC236}">
                <a16:creationId xmlns:a16="http://schemas.microsoft.com/office/drawing/2014/main" id="{3EC83376-5200-3619-8AD4-A4E168E235DB}"/>
              </a:ext>
            </a:extLst>
          </p:cNvPr>
          <p:cNvSpPr>
            <a:spLocks noGrp="1"/>
          </p:cNvSpPr>
          <p:nvPr>
            <p:ph type="body" sz="quarter" idx="19"/>
          </p:nvPr>
        </p:nvSpPr>
        <p:spPr>
          <a:xfrm>
            <a:off x="10374275" y="2880235"/>
            <a:ext cx="1107245" cy="3016428"/>
          </a:xfrm>
        </p:spPr>
        <p:txBody>
          <a:bodyPr>
            <a:noAutofit/>
          </a:bodyPr>
          <a:lstStyle/>
          <a:p>
            <a:endParaRPr lang="en-US" sz="3200" dirty="0">
              <a:solidFill>
                <a:schemeClr val="tx1">
                  <a:lumMod val="65000"/>
                </a:schemeClr>
              </a:solidFill>
            </a:endParaRPr>
          </a:p>
          <a:p>
            <a:r>
              <a:rPr lang="en-US" sz="3200">
                <a:solidFill>
                  <a:schemeClr val="tx1">
                    <a:lumMod val="65000"/>
                  </a:schemeClr>
                </a:solidFill>
              </a:rPr>
              <a:t>05</a:t>
            </a:r>
            <a:endParaRPr lang="en-US" sz="3200" dirty="0">
              <a:solidFill>
                <a:schemeClr val="tx1">
                  <a:lumMod val="65000"/>
                </a:schemeClr>
              </a:solidFill>
            </a:endParaRPr>
          </a:p>
          <a:p>
            <a:r>
              <a:rPr lang="en-US" sz="3200">
                <a:solidFill>
                  <a:schemeClr val="accent6">
                    <a:lumMod val="60000"/>
                    <a:lumOff val="40000"/>
                  </a:schemeClr>
                </a:solidFill>
              </a:rPr>
              <a:t>06</a:t>
            </a:r>
            <a:endParaRPr lang="en-US" sz="3200" dirty="0">
              <a:solidFill>
                <a:schemeClr val="accent6">
                  <a:lumMod val="60000"/>
                  <a:lumOff val="40000"/>
                </a:schemeClr>
              </a:solidFill>
            </a:endParaRPr>
          </a:p>
          <a:p>
            <a:r>
              <a:rPr lang="en-US" sz="3200" dirty="0">
                <a:solidFill>
                  <a:schemeClr val="accent4"/>
                </a:solidFill>
              </a:rPr>
              <a:t>07</a:t>
            </a:r>
          </a:p>
          <a:p>
            <a:r>
              <a:rPr lang="en-US" sz="3200" dirty="0">
                <a:solidFill>
                  <a:schemeClr val="accent6"/>
                </a:solidFill>
              </a:rPr>
              <a:t>08</a:t>
            </a:r>
          </a:p>
        </p:txBody>
      </p:sp>
      <p:sp>
        <p:nvSpPr>
          <p:cNvPr id="7" name="Text Placeholder 6">
            <a:extLst>
              <a:ext uri="{FF2B5EF4-FFF2-40B4-BE49-F238E27FC236}">
                <a16:creationId xmlns:a16="http://schemas.microsoft.com/office/drawing/2014/main" id="{2EE6CE63-2928-20CE-617D-7562B514F2BC}"/>
              </a:ext>
            </a:extLst>
          </p:cNvPr>
          <p:cNvSpPr>
            <a:spLocks noGrp="1"/>
          </p:cNvSpPr>
          <p:nvPr>
            <p:ph type="body" sz="quarter" idx="37"/>
          </p:nvPr>
        </p:nvSpPr>
        <p:spPr/>
        <p:txBody>
          <a:bodyPr/>
          <a:lstStyle/>
          <a:p>
            <a:r>
              <a:rPr lang="en-US" dirty="0"/>
              <a:t>AGENDA</a:t>
            </a:r>
          </a:p>
        </p:txBody>
      </p:sp>
    </p:spTree>
    <p:extLst>
      <p:ext uri="{BB962C8B-B14F-4D97-AF65-F5344CB8AC3E}">
        <p14:creationId xmlns:p14="http://schemas.microsoft.com/office/powerpoint/2010/main" val="157129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26986-38FA-3148-BE63-1BB86918B7A3}"/>
              </a:ext>
            </a:extLst>
          </p:cNvPr>
          <p:cNvSpPr>
            <a:spLocks noGrp="1"/>
          </p:cNvSpPr>
          <p:nvPr>
            <p:ph type="body" sz="quarter" idx="33"/>
          </p:nvPr>
        </p:nvSpPr>
        <p:spPr/>
        <p:txBody>
          <a:bodyPr/>
          <a:lstStyle/>
          <a:p>
            <a:r>
              <a:rPr lang="en-US" dirty="0"/>
              <a:t>The Challenge</a:t>
            </a:r>
          </a:p>
        </p:txBody>
      </p:sp>
      <p:sp>
        <p:nvSpPr>
          <p:cNvPr id="4" name="Text Placeholder 3">
            <a:extLst>
              <a:ext uri="{FF2B5EF4-FFF2-40B4-BE49-F238E27FC236}">
                <a16:creationId xmlns:a16="http://schemas.microsoft.com/office/drawing/2014/main" id="{C0F9C12D-0A4F-C213-E2DD-D3EECE55EACB}"/>
              </a:ext>
            </a:extLst>
          </p:cNvPr>
          <p:cNvSpPr>
            <a:spLocks noGrp="1"/>
          </p:cNvSpPr>
          <p:nvPr>
            <p:ph type="body" sz="quarter" idx="39"/>
          </p:nvPr>
        </p:nvSpPr>
        <p:spPr>
          <a:xfrm>
            <a:off x="6030111" y="1568613"/>
            <a:ext cx="2330118" cy="743311"/>
          </a:xfrm>
        </p:spPr>
        <p:txBody>
          <a:bodyPr/>
          <a:lstStyle/>
          <a:p>
            <a:pPr algn="ctr"/>
            <a:r>
              <a:rPr lang="en-US" sz="1600" b="1" dirty="0">
                <a:solidFill>
                  <a:srgbClr val="F37C40"/>
                </a:solidFill>
              </a:rPr>
              <a:t>Fragmented Tools </a:t>
            </a:r>
            <a:r>
              <a:rPr lang="en-US" sz="1600" dirty="0">
                <a:solidFill>
                  <a:srgbClr val="F37C40"/>
                </a:solidFill>
              </a:rPr>
              <a:t>🧩</a:t>
            </a:r>
            <a:endParaRPr lang="en-US" sz="1600" b="1" dirty="0">
              <a:solidFill>
                <a:srgbClr val="F37C40"/>
              </a:solidFill>
            </a:endParaRPr>
          </a:p>
        </p:txBody>
      </p:sp>
      <p:sp>
        <p:nvSpPr>
          <p:cNvPr id="6" name="Text Placeholder 5">
            <a:extLst>
              <a:ext uri="{FF2B5EF4-FFF2-40B4-BE49-F238E27FC236}">
                <a16:creationId xmlns:a16="http://schemas.microsoft.com/office/drawing/2014/main" id="{1A565B86-95CA-99E8-D43E-9D225B9CFF51}"/>
              </a:ext>
            </a:extLst>
          </p:cNvPr>
          <p:cNvSpPr>
            <a:spLocks noGrp="1"/>
          </p:cNvSpPr>
          <p:nvPr>
            <p:ph type="body" sz="quarter" idx="41"/>
          </p:nvPr>
        </p:nvSpPr>
        <p:spPr>
          <a:xfrm>
            <a:off x="9131586" y="1568612"/>
            <a:ext cx="2000188" cy="743311"/>
          </a:xfrm>
        </p:spPr>
        <p:txBody>
          <a:bodyPr/>
          <a:lstStyle/>
          <a:p>
            <a:pPr algn="ctr"/>
            <a:r>
              <a:rPr lang="en-US" sz="1600" b="1" dirty="0">
                <a:solidFill>
                  <a:srgbClr val="F37C40"/>
                </a:solidFill>
              </a:rPr>
              <a:t>High Costs </a:t>
            </a:r>
            <a:r>
              <a:rPr lang="en-US" sz="1600" dirty="0">
                <a:solidFill>
                  <a:srgbClr val="F37C40"/>
                </a:solidFill>
              </a:rPr>
              <a:t>💰</a:t>
            </a:r>
            <a:endParaRPr lang="en-US" sz="1600" b="1" dirty="0">
              <a:solidFill>
                <a:srgbClr val="F37C40"/>
              </a:solidFill>
            </a:endParaRPr>
          </a:p>
        </p:txBody>
      </p:sp>
      <p:sp>
        <p:nvSpPr>
          <p:cNvPr id="8" name="Text Placeholder 7">
            <a:extLst>
              <a:ext uri="{FF2B5EF4-FFF2-40B4-BE49-F238E27FC236}">
                <a16:creationId xmlns:a16="http://schemas.microsoft.com/office/drawing/2014/main" id="{4017E75C-780A-8839-8FC5-1CF9612EE661}"/>
              </a:ext>
            </a:extLst>
          </p:cNvPr>
          <p:cNvSpPr>
            <a:spLocks noGrp="1"/>
          </p:cNvSpPr>
          <p:nvPr>
            <p:ph type="body" sz="quarter" idx="43"/>
          </p:nvPr>
        </p:nvSpPr>
        <p:spPr>
          <a:xfrm>
            <a:off x="6195076" y="3172382"/>
            <a:ext cx="2000188" cy="743311"/>
          </a:xfrm>
        </p:spPr>
        <p:txBody>
          <a:bodyPr/>
          <a:lstStyle/>
          <a:p>
            <a:pPr algn="ctr"/>
            <a:r>
              <a:rPr lang="en-US" sz="1600" b="1" dirty="0">
                <a:solidFill>
                  <a:srgbClr val="F37C40"/>
                </a:solidFill>
              </a:rPr>
              <a:t>Lost Insights </a:t>
            </a:r>
            <a:r>
              <a:rPr lang="en-US" sz="1600" dirty="0">
                <a:solidFill>
                  <a:srgbClr val="F37C40"/>
                </a:solidFill>
              </a:rPr>
              <a:t>📊</a:t>
            </a:r>
            <a:endParaRPr lang="en-US" sz="1600" b="1" dirty="0">
              <a:solidFill>
                <a:srgbClr val="F37C40"/>
              </a:solidFill>
            </a:endParaRPr>
          </a:p>
        </p:txBody>
      </p:sp>
      <p:sp>
        <p:nvSpPr>
          <p:cNvPr id="10" name="Text Placeholder 9">
            <a:extLst>
              <a:ext uri="{FF2B5EF4-FFF2-40B4-BE49-F238E27FC236}">
                <a16:creationId xmlns:a16="http://schemas.microsoft.com/office/drawing/2014/main" id="{15EC9897-851A-A00F-3C17-2ACAD18E9463}"/>
              </a:ext>
            </a:extLst>
          </p:cNvPr>
          <p:cNvSpPr>
            <a:spLocks noGrp="1"/>
          </p:cNvSpPr>
          <p:nvPr>
            <p:ph type="body" sz="quarter" idx="45"/>
          </p:nvPr>
        </p:nvSpPr>
        <p:spPr>
          <a:xfrm>
            <a:off x="9039348" y="3172382"/>
            <a:ext cx="2452617" cy="743311"/>
          </a:xfrm>
        </p:spPr>
        <p:txBody>
          <a:bodyPr/>
          <a:lstStyle/>
          <a:p>
            <a:pPr algn="ctr"/>
            <a:r>
              <a:rPr lang="en-US" sz="1600" b="1" dirty="0">
                <a:solidFill>
                  <a:srgbClr val="F37C40"/>
                </a:solidFill>
              </a:rPr>
              <a:t>Lacking Confidence </a:t>
            </a:r>
            <a:r>
              <a:rPr lang="en-US" sz="1600" dirty="0">
                <a:solidFill>
                  <a:srgbClr val="F37C40"/>
                </a:solidFill>
              </a:rPr>
              <a:t>⚠️</a:t>
            </a:r>
            <a:endParaRPr lang="en-US" sz="1600" b="1" dirty="0">
              <a:solidFill>
                <a:srgbClr val="F37C40"/>
              </a:solidFill>
            </a:endParaRPr>
          </a:p>
        </p:txBody>
      </p:sp>
      <p:sp>
        <p:nvSpPr>
          <p:cNvPr id="12" name="Text Placeholder 11">
            <a:extLst>
              <a:ext uri="{FF2B5EF4-FFF2-40B4-BE49-F238E27FC236}">
                <a16:creationId xmlns:a16="http://schemas.microsoft.com/office/drawing/2014/main" id="{0CD820C2-80A3-8DEA-013C-A1F9EB74676F}"/>
              </a:ext>
            </a:extLst>
          </p:cNvPr>
          <p:cNvSpPr>
            <a:spLocks noGrp="1"/>
          </p:cNvSpPr>
          <p:nvPr>
            <p:ph type="body" sz="quarter" idx="47"/>
          </p:nvPr>
        </p:nvSpPr>
        <p:spPr>
          <a:xfrm>
            <a:off x="6026364" y="4689869"/>
            <a:ext cx="2452617" cy="743311"/>
          </a:xfrm>
        </p:spPr>
        <p:txBody>
          <a:bodyPr/>
          <a:lstStyle/>
          <a:p>
            <a:pPr algn="ctr"/>
            <a:r>
              <a:rPr lang="en-US" sz="1600" b="1" dirty="0">
                <a:solidFill>
                  <a:srgbClr val="F37C40"/>
                </a:solidFill>
              </a:rPr>
              <a:t>Manual Setup Time </a:t>
            </a:r>
            <a:r>
              <a:rPr lang="en-US" sz="1600" dirty="0">
                <a:solidFill>
                  <a:srgbClr val="F37C40"/>
                </a:solidFill>
              </a:rPr>
              <a:t>⏰</a:t>
            </a:r>
            <a:endParaRPr lang="en-US" sz="1600" b="1" dirty="0">
              <a:solidFill>
                <a:srgbClr val="F37C40"/>
              </a:solidFill>
            </a:endParaRPr>
          </a:p>
        </p:txBody>
      </p:sp>
      <p:sp>
        <p:nvSpPr>
          <p:cNvPr id="14" name="Text Placeholder 13">
            <a:extLst>
              <a:ext uri="{FF2B5EF4-FFF2-40B4-BE49-F238E27FC236}">
                <a16:creationId xmlns:a16="http://schemas.microsoft.com/office/drawing/2014/main" id="{96F2CFDB-5297-C57D-C662-C34ED404ABD1}"/>
              </a:ext>
            </a:extLst>
          </p:cNvPr>
          <p:cNvSpPr>
            <a:spLocks noGrp="1"/>
          </p:cNvSpPr>
          <p:nvPr>
            <p:ph type="body" sz="quarter" idx="49"/>
          </p:nvPr>
        </p:nvSpPr>
        <p:spPr>
          <a:xfrm>
            <a:off x="8905372" y="4689869"/>
            <a:ext cx="2720571" cy="743311"/>
          </a:xfrm>
        </p:spPr>
        <p:txBody>
          <a:bodyPr/>
          <a:lstStyle/>
          <a:p>
            <a:pPr algn="ctr"/>
            <a:r>
              <a:rPr lang="en-US" sz="1600" b="1" dirty="0">
                <a:solidFill>
                  <a:srgbClr val="F37C40"/>
                </a:solidFill>
              </a:rPr>
              <a:t>No Future Integrations </a:t>
            </a:r>
            <a:r>
              <a:rPr lang="en-US" sz="1600" dirty="0">
                <a:solidFill>
                  <a:srgbClr val="F37C40"/>
                </a:solidFill>
              </a:rPr>
              <a:t>🔗</a:t>
            </a:r>
            <a:endParaRPr lang="en-US" sz="1600" b="1" dirty="0">
              <a:solidFill>
                <a:srgbClr val="F37C40"/>
              </a:solidFill>
            </a:endParaRPr>
          </a:p>
        </p:txBody>
      </p:sp>
      <p:sp>
        <p:nvSpPr>
          <p:cNvPr id="16" name="Text Placeholder 15">
            <a:extLst>
              <a:ext uri="{FF2B5EF4-FFF2-40B4-BE49-F238E27FC236}">
                <a16:creationId xmlns:a16="http://schemas.microsoft.com/office/drawing/2014/main" id="{C8C6EF8C-299D-936B-38C2-58B61B01009E}"/>
              </a:ext>
            </a:extLst>
          </p:cNvPr>
          <p:cNvSpPr>
            <a:spLocks noGrp="1"/>
          </p:cNvSpPr>
          <p:nvPr>
            <p:ph type="body" sz="quarter" idx="50"/>
          </p:nvPr>
        </p:nvSpPr>
        <p:spPr>
          <a:xfrm>
            <a:off x="651358" y="1377539"/>
            <a:ext cx="5115366" cy="4773880"/>
          </a:xfrm>
        </p:spPr>
        <p:txBody>
          <a:bodyPr/>
          <a:lstStyle/>
          <a:p>
            <a:r>
              <a:rPr lang="en-US" sz="900" dirty="0"/>
              <a:t>Our agile teams rely on fragmented tools for essential ceremonies—free Planning Poker sites with ads and limitations, and Parabol for retrospectives at $8/user/month ($4,700+/year). Scrum Masters spend time on setup and data compilation while teams switch between 3+ different platforms during sprint activities. With no integration between estimation and retrospective data, our historical ceremony insights remain trapped in separate systems, preventing meaningful pattern analysis and cross-ceremony insights that could improve sprint planning and team performance.</a:t>
            </a:r>
            <a:br>
              <a:rPr lang="en-US" sz="900" dirty="0"/>
            </a:br>
            <a:endParaRPr lang="en-US" sz="900" dirty="0"/>
          </a:p>
          <a:p>
            <a:r>
              <a:rPr lang="en-US" sz="900" dirty="0"/>
              <a:t>Beyond the cost savings, having fully customized tools tailored to our teams' workflows creates intangible value—boosting engagement, reducing friction, and fostering a culture of internal innovation.</a:t>
            </a:r>
          </a:p>
          <a:p>
            <a:endParaRPr lang="en-US" sz="900" dirty="0">
              <a:solidFill>
                <a:schemeClr val="bg1"/>
              </a:solidFill>
              <a:highlight>
                <a:srgbClr val="FFFF00"/>
              </a:highlight>
            </a:endParaRPr>
          </a:p>
          <a:p>
            <a:endParaRPr lang="en-US" sz="900" dirty="0">
              <a:solidFill>
                <a:schemeClr val="bg1"/>
              </a:solidFill>
              <a:highlight>
                <a:srgbClr val="FFFF00"/>
              </a:highlight>
            </a:endParaRPr>
          </a:p>
          <a:p>
            <a:r>
              <a:rPr lang="en-US" sz="900" b="1" dirty="0">
                <a:solidFill>
                  <a:schemeClr val="bg1"/>
                </a:solidFill>
              </a:rPr>
              <a:t>Breadth of Impact: </a:t>
            </a:r>
            <a:r>
              <a:rPr lang="en-US" sz="900" dirty="0"/>
              <a:t>All 7 agile teams, ready to scale as SoftWriters adds teams</a:t>
            </a:r>
          </a:p>
          <a:p>
            <a:endParaRPr lang="en-US" sz="900" dirty="0">
              <a:solidFill>
                <a:schemeClr val="bg1"/>
              </a:solidFill>
            </a:endParaRPr>
          </a:p>
          <a:p>
            <a:r>
              <a:rPr lang="en-US" sz="900" b="1" dirty="0">
                <a:solidFill>
                  <a:schemeClr val="bg1"/>
                </a:solidFill>
              </a:rPr>
              <a:t>Current Impact: </a:t>
            </a:r>
            <a:r>
              <a:rPr lang="en-US" sz="900" dirty="0">
                <a:solidFill>
                  <a:schemeClr val="bg1"/>
                </a:solidFill>
              </a:rPr>
              <a:t>$4700+ savings per year going forward</a:t>
            </a:r>
          </a:p>
          <a:p>
            <a:endParaRPr lang="en-US" sz="900" dirty="0">
              <a:solidFill>
                <a:schemeClr val="bg1"/>
              </a:solidFill>
            </a:endParaRPr>
          </a:p>
          <a:p>
            <a:r>
              <a:rPr lang="en-US" sz="900" b="1" dirty="0">
                <a:solidFill>
                  <a:schemeClr val="bg1"/>
                </a:solidFill>
              </a:rPr>
              <a:t>Strategic Alignment: </a:t>
            </a:r>
            <a:r>
              <a:rPr lang="en-US" sz="900" dirty="0"/>
              <a:t>Supports SoftWriters' commitment to agile excellence, cost optimization, continuous improvement culture, and leveraging AI for internal efficiency gains</a:t>
            </a:r>
            <a:endParaRPr lang="en-US" dirty="0">
              <a:solidFill>
                <a:schemeClr val="bg1"/>
              </a:solidFill>
            </a:endParaRPr>
          </a:p>
        </p:txBody>
      </p:sp>
    </p:spTree>
    <p:extLst>
      <p:ext uri="{BB962C8B-B14F-4D97-AF65-F5344CB8AC3E}">
        <p14:creationId xmlns:p14="http://schemas.microsoft.com/office/powerpoint/2010/main" val="2261193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ECF2B-D24D-0EA6-54BE-C295323AEDF0}"/>
              </a:ext>
            </a:extLst>
          </p:cNvPr>
          <p:cNvSpPr>
            <a:spLocks noGrp="1"/>
          </p:cNvSpPr>
          <p:nvPr>
            <p:ph type="body" sz="quarter" idx="50"/>
          </p:nvPr>
        </p:nvSpPr>
        <p:spPr/>
        <p:txBody>
          <a:bodyPr/>
          <a:lstStyle/>
          <a:p>
            <a:r>
              <a:rPr lang="en-US" dirty="0"/>
              <a:t>Planning Poker</a:t>
            </a:r>
          </a:p>
        </p:txBody>
      </p:sp>
      <p:sp>
        <p:nvSpPr>
          <p:cNvPr id="3" name="Text Placeholder 2">
            <a:extLst>
              <a:ext uri="{FF2B5EF4-FFF2-40B4-BE49-F238E27FC236}">
                <a16:creationId xmlns:a16="http://schemas.microsoft.com/office/drawing/2014/main" id="{F937BED4-6609-7949-316E-ACE1DCE7B9D7}"/>
              </a:ext>
            </a:extLst>
          </p:cNvPr>
          <p:cNvSpPr>
            <a:spLocks noGrp="1"/>
          </p:cNvSpPr>
          <p:nvPr>
            <p:ph type="body" sz="quarter" idx="51"/>
          </p:nvPr>
        </p:nvSpPr>
        <p:spPr/>
        <p:txBody>
          <a:bodyPr/>
          <a:lstStyle/>
          <a:p>
            <a:r>
              <a:rPr lang="en-US" dirty="0"/>
              <a:t>Retrospectives</a:t>
            </a:r>
          </a:p>
        </p:txBody>
      </p:sp>
      <p:sp>
        <p:nvSpPr>
          <p:cNvPr id="4" name="Text Placeholder 3">
            <a:extLst>
              <a:ext uri="{FF2B5EF4-FFF2-40B4-BE49-F238E27FC236}">
                <a16:creationId xmlns:a16="http://schemas.microsoft.com/office/drawing/2014/main" id="{725598C4-3A30-40EC-F9AA-68ABD5BBE2C3}"/>
              </a:ext>
            </a:extLst>
          </p:cNvPr>
          <p:cNvSpPr>
            <a:spLocks noGrp="1"/>
          </p:cNvSpPr>
          <p:nvPr>
            <p:ph type="body" idx="13"/>
          </p:nvPr>
        </p:nvSpPr>
        <p:spPr/>
        <p:txBody>
          <a:bodyPr/>
          <a:lstStyle/>
          <a:p>
            <a:r>
              <a:rPr lang="en-US" dirty="0"/>
              <a:t>My Innovation</a:t>
            </a:r>
          </a:p>
          <a:p>
            <a:endParaRPr lang="en-US" dirty="0"/>
          </a:p>
        </p:txBody>
      </p:sp>
      <p:sp>
        <p:nvSpPr>
          <p:cNvPr id="5" name="Text Placeholder 4">
            <a:extLst>
              <a:ext uri="{FF2B5EF4-FFF2-40B4-BE49-F238E27FC236}">
                <a16:creationId xmlns:a16="http://schemas.microsoft.com/office/drawing/2014/main" id="{84B155B9-819D-FEA1-12EA-44EFE9B58CBC}"/>
              </a:ext>
            </a:extLst>
          </p:cNvPr>
          <p:cNvSpPr>
            <a:spLocks noGrp="1"/>
          </p:cNvSpPr>
          <p:nvPr>
            <p:ph type="body" idx="14"/>
          </p:nvPr>
        </p:nvSpPr>
        <p:spPr>
          <a:xfrm>
            <a:off x="777723" y="1705976"/>
            <a:ext cx="5940824" cy="1375808"/>
          </a:xfrm>
        </p:spPr>
        <p:txBody>
          <a:bodyPr/>
          <a:lstStyle/>
          <a:p>
            <a:r>
              <a:rPr lang="en-US" b="1" dirty="0"/>
              <a:t>The Solution</a:t>
            </a:r>
          </a:p>
          <a:p>
            <a:r>
              <a:rPr lang="en-US" sz="1000" dirty="0"/>
              <a:t>Scrumptious is a custom-built, zero-friction agile ceremony toolkit that combines Planning Poker and Retrospectives into one seamless platform. Built with AI collaboration, it eliminates existing Parabol costs, removes external dependencies, and provides first of its kind features tailored to our teams' workflows.</a:t>
            </a:r>
            <a:endParaRPr lang="en-US" sz="1000" b="1" dirty="0"/>
          </a:p>
          <a:p>
            <a:endParaRPr lang="en-US" b="1" dirty="0">
              <a:highlight>
                <a:srgbClr val="FFFF00"/>
              </a:highlight>
            </a:endParaRPr>
          </a:p>
          <a:p>
            <a:endParaRPr lang="en-US" b="1" dirty="0">
              <a:highlight>
                <a:srgbClr val="FFFF00"/>
              </a:highlight>
            </a:endParaRPr>
          </a:p>
        </p:txBody>
      </p:sp>
      <p:pic>
        <p:nvPicPr>
          <p:cNvPr id="11" name="Picture Placeholder 11">
            <a:extLst>
              <a:ext uri="{FF2B5EF4-FFF2-40B4-BE49-F238E27FC236}">
                <a16:creationId xmlns:a16="http://schemas.microsoft.com/office/drawing/2014/main" id="{376524A7-04BB-6B76-83F5-E43EE762B1E4}"/>
              </a:ext>
            </a:extLst>
          </p:cNvPr>
          <p:cNvPicPr>
            <a:picLocks noGrp="1" noChangeAspect="1"/>
          </p:cNvPicPr>
          <p:nvPr>
            <p:ph type="pic" sz="quarter" idx="52"/>
          </p:nvPr>
        </p:nvPicPr>
        <p:blipFill>
          <a:blip r:embed="rId3"/>
          <a:srcRect l="5121" t="1981" r="6685" b="4188"/>
          <a:stretch>
            <a:fillRect/>
          </a:stretch>
        </p:blipFill>
        <p:spPr>
          <a:xfrm>
            <a:off x="7071953" y="785772"/>
            <a:ext cx="4043351" cy="4965905"/>
          </a:xfrm>
        </p:spPr>
      </p:pic>
      <p:sp>
        <p:nvSpPr>
          <p:cNvPr id="19" name="Rectangle 5">
            <a:extLst>
              <a:ext uri="{FF2B5EF4-FFF2-40B4-BE49-F238E27FC236}">
                <a16:creationId xmlns:a16="http://schemas.microsoft.com/office/drawing/2014/main" id="{D0E6D05D-5D3C-447F-59F0-01266B65F6B1}"/>
              </a:ext>
            </a:extLst>
          </p:cNvPr>
          <p:cNvSpPr>
            <a:spLocks noGrp="1" noChangeArrowheads="1"/>
          </p:cNvSpPr>
          <p:nvPr>
            <p:ph type="body" idx="26"/>
          </p:nvPr>
        </p:nvSpPr>
        <p:spPr bwMode="auto">
          <a:xfrm>
            <a:off x="788123" y="4315144"/>
            <a:ext cx="297549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chemeClr val="bg1"/>
                </a:solidFill>
                <a:effectLst/>
                <a:latin typeface="Arial" panose="020B0604020202020204" pitchFamily="34" charset="0"/>
              </a:rPr>
              <a:t>Confidence-weighted voting (industry-first innovation)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chemeClr val="bg1"/>
                </a:solidFill>
                <a:effectLst/>
                <a:latin typeface="Arial" panose="020B0604020202020204" pitchFamily="34" charset="0"/>
              </a:rPr>
              <a:t>Real-time consensus detection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chemeClr val="bg1"/>
                </a:solidFill>
                <a:effectLst/>
                <a:latin typeface="Arial" panose="020B0604020202020204" pitchFamily="34" charset="0"/>
              </a:rPr>
              <a:t>Dual scales (Fibonacci &amp; T-shirt sizing)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chemeClr val="bg1"/>
                </a:solidFill>
                <a:effectLst/>
                <a:latin typeface="Arial" panose="020B0604020202020204" pitchFamily="34" charset="0"/>
              </a:rPr>
              <a:t>Automatic session history with editable estimates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chemeClr val="bg1"/>
                </a:solidFill>
                <a:effectLst/>
                <a:latin typeface="Arial" panose="020B0604020202020204" pitchFamily="34" charset="0"/>
              </a:rPr>
              <a:t>Smart warnings for team uncertainty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900" dirty="0">
                <a:solidFill>
                  <a:schemeClr val="bg1"/>
                </a:solidFill>
                <a:latin typeface="Arial" panose="020B0604020202020204" pitchFamily="34" charset="0"/>
              </a:rPr>
              <a:t>Moderator, Participant and Observer functions</a:t>
            </a: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
        <p:nvSpPr>
          <p:cNvPr id="24" name="Rectangle 5">
            <a:extLst>
              <a:ext uri="{FF2B5EF4-FFF2-40B4-BE49-F238E27FC236}">
                <a16:creationId xmlns:a16="http://schemas.microsoft.com/office/drawing/2014/main" id="{0992C0CE-73A3-7CDF-6AE2-107829ACB6D7}"/>
              </a:ext>
            </a:extLst>
          </p:cNvPr>
          <p:cNvSpPr txBox="1">
            <a:spLocks noChangeArrowheads="1"/>
          </p:cNvSpPr>
          <p:nvPr/>
        </p:nvSpPr>
        <p:spPr bwMode="auto">
          <a:xfrm>
            <a:off x="3783043" y="4315144"/>
            <a:ext cx="299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lang="en-GB" altLang="zh-CN" sz="1100" b="0" i="0" kern="1200" smtClean="0">
                <a:solidFill>
                  <a:srgbClr val="171B1D"/>
                </a:solidFill>
                <a:effectLst/>
                <a:latin typeface="Work Sans Medium" pitchFamily="2" charset="77"/>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Work Sans Medium"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Work Sans Medium"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Work Sans Medium"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Work Sans Medium"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Tx/>
              <a:buChar char="•"/>
            </a:pPr>
            <a:r>
              <a:rPr lang="en-US" altLang="en-US" sz="900" dirty="0">
                <a:solidFill>
                  <a:schemeClr val="bg1"/>
                </a:solidFill>
                <a:latin typeface="Arial" panose="020B0604020202020204" pitchFamily="34" charset="0"/>
              </a:rPr>
              <a:t>4 format options (Start/Stop/Continue, Glad/Sad/Mad, </a:t>
            </a:r>
            <a:br>
              <a:rPr lang="en-US" altLang="en-US" sz="900" dirty="0">
                <a:solidFill>
                  <a:schemeClr val="bg1"/>
                </a:solidFill>
                <a:latin typeface="Arial" panose="020B0604020202020204" pitchFamily="34" charset="0"/>
              </a:rPr>
            </a:br>
            <a:r>
              <a:rPr lang="en-US" altLang="en-US" sz="900" dirty="0">
                <a:solidFill>
                  <a:schemeClr val="bg1"/>
                </a:solidFill>
                <a:latin typeface="Arial" panose="020B0604020202020204" pitchFamily="34" charset="0"/>
              </a:rPr>
              <a:t>Went Well/To Improve, Original 4)</a:t>
            </a:r>
          </a:p>
          <a:p>
            <a:pPr eaLnBrk="0" fontAlgn="base" hangingPunct="0">
              <a:lnSpc>
                <a:spcPct val="100000"/>
              </a:lnSpc>
              <a:spcBef>
                <a:spcPct val="0"/>
              </a:spcBef>
              <a:spcAft>
                <a:spcPct val="0"/>
              </a:spcAft>
              <a:buFontTx/>
              <a:buChar char="•"/>
            </a:pPr>
            <a:r>
              <a:rPr lang="en-US" altLang="en-US" sz="900" dirty="0">
                <a:solidFill>
                  <a:schemeClr val="bg1"/>
                </a:solidFill>
                <a:latin typeface="Arial" panose="020B0604020202020204" pitchFamily="34" charset="0"/>
              </a:rPr>
              <a:t>3-phase workflow: Input → Grouping → Discussion</a:t>
            </a:r>
          </a:p>
          <a:p>
            <a:pPr eaLnBrk="0" fontAlgn="base" hangingPunct="0">
              <a:lnSpc>
                <a:spcPct val="100000"/>
              </a:lnSpc>
              <a:spcBef>
                <a:spcPct val="0"/>
              </a:spcBef>
              <a:spcAft>
                <a:spcPct val="0"/>
              </a:spcAft>
              <a:buFontTx/>
              <a:buChar char="•"/>
            </a:pPr>
            <a:r>
              <a:rPr lang="en-US" altLang="en-US" sz="900" dirty="0">
                <a:solidFill>
                  <a:schemeClr val="bg1"/>
                </a:solidFill>
                <a:latin typeface="Arial" panose="020B0604020202020204" pitchFamily="34" charset="0"/>
              </a:rPr>
              <a:t>Anonymous input with collaborative grouping</a:t>
            </a:r>
          </a:p>
          <a:p>
            <a:pPr eaLnBrk="0" fontAlgn="base" hangingPunct="0">
              <a:lnSpc>
                <a:spcPct val="100000"/>
              </a:lnSpc>
              <a:spcBef>
                <a:spcPct val="0"/>
              </a:spcBef>
              <a:spcAft>
                <a:spcPct val="0"/>
              </a:spcAft>
              <a:buFontTx/>
              <a:buChar char="•"/>
            </a:pPr>
            <a:r>
              <a:rPr lang="en-US" altLang="en-US" sz="900" dirty="0">
                <a:solidFill>
                  <a:schemeClr val="bg1"/>
                </a:solidFill>
                <a:latin typeface="Arial" panose="020B0604020202020204" pitchFamily="34" charset="0"/>
              </a:rPr>
              <a:t>Emoji reactions for sentiment tracking</a:t>
            </a:r>
          </a:p>
          <a:p>
            <a:pPr eaLnBrk="0" fontAlgn="base" hangingPunct="0">
              <a:lnSpc>
                <a:spcPct val="100000"/>
              </a:lnSpc>
              <a:spcBef>
                <a:spcPct val="0"/>
              </a:spcBef>
              <a:spcAft>
                <a:spcPct val="0"/>
              </a:spcAft>
              <a:buFontTx/>
              <a:buChar char="•"/>
            </a:pPr>
            <a:r>
              <a:rPr lang="en-US" altLang="en-US" sz="900" dirty="0">
                <a:solidFill>
                  <a:schemeClr val="bg1"/>
                </a:solidFill>
                <a:latin typeface="Arial" panose="020B0604020202020204" pitchFamily="34" charset="0"/>
              </a:rPr>
              <a:t>Excel exports with enhanced formatting</a:t>
            </a:r>
          </a:p>
        </p:txBody>
      </p:sp>
    </p:spTree>
    <p:extLst>
      <p:ext uri="{BB962C8B-B14F-4D97-AF65-F5344CB8AC3E}">
        <p14:creationId xmlns:p14="http://schemas.microsoft.com/office/powerpoint/2010/main" val="465061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2583D5-915C-F5BA-F11E-27D310F53FB6}"/>
              </a:ext>
            </a:extLst>
          </p:cNvPr>
          <p:cNvSpPr>
            <a:spLocks noGrp="1"/>
          </p:cNvSpPr>
          <p:nvPr>
            <p:ph type="body" sz="quarter" idx="33"/>
          </p:nvPr>
        </p:nvSpPr>
        <p:spPr>
          <a:xfrm>
            <a:off x="706313" y="783936"/>
            <a:ext cx="7005767" cy="838342"/>
          </a:xfrm>
        </p:spPr>
        <p:txBody>
          <a:bodyPr/>
          <a:lstStyle/>
          <a:p>
            <a:pPr marL="0" indent="0">
              <a:buNone/>
            </a:pPr>
            <a:r>
              <a:rPr lang="en-US" dirty="0"/>
              <a:t>Proof of Concept &amp; Demo</a:t>
            </a:r>
          </a:p>
        </p:txBody>
      </p:sp>
      <p:sp>
        <p:nvSpPr>
          <p:cNvPr id="3" name="Text Placeholder 2">
            <a:extLst>
              <a:ext uri="{FF2B5EF4-FFF2-40B4-BE49-F238E27FC236}">
                <a16:creationId xmlns:a16="http://schemas.microsoft.com/office/drawing/2014/main" id="{F21D8D09-6924-3340-D4C3-DCDE994077CE}"/>
              </a:ext>
            </a:extLst>
          </p:cNvPr>
          <p:cNvSpPr>
            <a:spLocks noGrp="1"/>
          </p:cNvSpPr>
          <p:nvPr>
            <p:ph type="body" sz="quarter" idx="36"/>
          </p:nvPr>
        </p:nvSpPr>
        <p:spPr>
          <a:xfrm>
            <a:off x="3463501" y="1809855"/>
            <a:ext cx="5264997" cy="519854"/>
          </a:xfrm>
        </p:spPr>
        <p:txBody>
          <a:bodyPr/>
          <a:lstStyle/>
          <a:p>
            <a:pPr marL="0" indent="0" algn="ctr">
              <a:buNone/>
            </a:pPr>
            <a:r>
              <a:rPr lang="en-GB" dirty="0">
                <a:hlinkClick r:id="rId3"/>
              </a:rPr>
              <a:t>https://johnnys-scrumptious-app.vercel.app/</a:t>
            </a:r>
            <a:endParaRPr lang="en-GB" dirty="0"/>
          </a:p>
          <a:p>
            <a:pPr algn="ctr"/>
            <a:endParaRPr lang="en-CN" dirty="0">
              <a:highlight>
                <a:srgbClr val="FFFF00"/>
              </a:highlight>
            </a:endParaRPr>
          </a:p>
          <a:p>
            <a:pPr algn="ctr"/>
            <a:endParaRPr lang="en-US" dirty="0">
              <a:highlight>
                <a:srgbClr val="FFFF00"/>
              </a:highlight>
            </a:endParaRPr>
          </a:p>
        </p:txBody>
      </p:sp>
      <p:pic>
        <p:nvPicPr>
          <p:cNvPr id="8" name="Picture 7" descr="A screenshot of a computer&#10;&#10;AI-generated content may be incorrect.">
            <a:extLst>
              <a:ext uri="{FF2B5EF4-FFF2-40B4-BE49-F238E27FC236}">
                <a16:creationId xmlns:a16="http://schemas.microsoft.com/office/drawing/2014/main" id="{A60BA148-BA64-97B9-24BC-1270B118897B}"/>
              </a:ext>
            </a:extLst>
          </p:cNvPr>
          <p:cNvPicPr>
            <a:picLocks noChangeAspect="1"/>
          </p:cNvPicPr>
          <p:nvPr/>
        </p:nvPicPr>
        <p:blipFill>
          <a:blip r:embed="rId4"/>
          <a:stretch>
            <a:fillRect/>
          </a:stretch>
        </p:blipFill>
        <p:spPr>
          <a:xfrm>
            <a:off x="7992225" y="2396315"/>
            <a:ext cx="2831163" cy="2077355"/>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7C71059-26E3-D7F5-B7E0-4EB9FF24B88C}"/>
              </a:ext>
            </a:extLst>
          </p:cNvPr>
          <p:cNvPicPr>
            <a:picLocks noChangeAspect="1"/>
          </p:cNvPicPr>
          <p:nvPr/>
        </p:nvPicPr>
        <p:blipFill>
          <a:blip r:embed="rId5"/>
          <a:stretch>
            <a:fillRect/>
          </a:stretch>
        </p:blipFill>
        <p:spPr>
          <a:xfrm>
            <a:off x="4121138" y="2386118"/>
            <a:ext cx="3222807" cy="208755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F6949E2-C2BA-3E47-40A6-5F5919CE3704}"/>
              </a:ext>
            </a:extLst>
          </p:cNvPr>
          <p:cNvPicPr>
            <a:picLocks noChangeAspect="1"/>
          </p:cNvPicPr>
          <p:nvPr/>
        </p:nvPicPr>
        <p:blipFill>
          <a:blip r:embed="rId6"/>
          <a:stretch>
            <a:fillRect/>
          </a:stretch>
        </p:blipFill>
        <p:spPr>
          <a:xfrm>
            <a:off x="1545606" y="2386117"/>
            <a:ext cx="1927252" cy="2087553"/>
          </a:xfrm>
          <a:prstGeom prst="rect">
            <a:avLst/>
          </a:prstGeom>
        </p:spPr>
      </p:pic>
      <p:pic>
        <p:nvPicPr>
          <p:cNvPr id="14" name="Picture 13">
            <a:extLst>
              <a:ext uri="{FF2B5EF4-FFF2-40B4-BE49-F238E27FC236}">
                <a16:creationId xmlns:a16="http://schemas.microsoft.com/office/drawing/2014/main" id="{42520466-D394-7AF8-9204-2139F69F1C7E}"/>
              </a:ext>
            </a:extLst>
          </p:cNvPr>
          <p:cNvPicPr>
            <a:picLocks noChangeAspect="1"/>
          </p:cNvPicPr>
          <p:nvPr/>
        </p:nvPicPr>
        <p:blipFill>
          <a:blip r:embed="rId7"/>
          <a:stretch>
            <a:fillRect/>
          </a:stretch>
        </p:blipFill>
        <p:spPr>
          <a:xfrm>
            <a:off x="1871072" y="4902520"/>
            <a:ext cx="8449854" cy="1019317"/>
          </a:xfrm>
          <a:prstGeom prst="rect">
            <a:avLst/>
          </a:prstGeom>
        </p:spPr>
      </p:pic>
      <p:sp>
        <p:nvSpPr>
          <p:cNvPr id="15" name="TextBox 14">
            <a:extLst>
              <a:ext uri="{FF2B5EF4-FFF2-40B4-BE49-F238E27FC236}">
                <a16:creationId xmlns:a16="http://schemas.microsoft.com/office/drawing/2014/main" id="{750A1801-043A-AFC8-97BE-E97E47D12DC2}"/>
              </a:ext>
            </a:extLst>
          </p:cNvPr>
          <p:cNvSpPr txBox="1"/>
          <p:nvPr/>
        </p:nvSpPr>
        <p:spPr>
          <a:xfrm>
            <a:off x="1935308" y="5227512"/>
            <a:ext cx="4160691" cy="369332"/>
          </a:xfrm>
          <a:prstGeom prst="rect">
            <a:avLst/>
          </a:prstGeom>
          <a:noFill/>
        </p:spPr>
        <p:txBody>
          <a:bodyPr wrap="none" rtlCol="0">
            <a:spAutoFit/>
          </a:bodyPr>
          <a:lstStyle/>
          <a:p>
            <a:r>
              <a:rPr lang="en-US" dirty="0">
                <a:solidFill>
                  <a:schemeClr val="accent1"/>
                </a:solidFill>
              </a:rPr>
              <a:t>108 Passing Playwright Automated Tests</a:t>
            </a:r>
          </a:p>
        </p:txBody>
      </p:sp>
    </p:spTree>
    <p:extLst>
      <p:ext uri="{BB962C8B-B14F-4D97-AF65-F5344CB8AC3E}">
        <p14:creationId xmlns:p14="http://schemas.microsoft.com/office/powerpoint/2010/main" val="2985587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E2CAA6-E760-2739-84E8-D4FF1D9D0752}"/>
              </a:ext>
            </a:extLst>
          </p:cNvPr>
          <p:cNvSpPr>
            <a:spLocks noGrp="1"/>
          </p:cNvSpPr>
          <p:nvPr>
            <p:ph type="body" sz="quarter" idx="33"/>
          </p:nvPr>
        </p:nvSpPr>
        <p:spPr/>
        <p:txBody>
          <a:bodyPr/>
          <a:lstStyle/>
          <a:p>
            <a:r>
              <a:rPr lang="en-US" dirty="0"/>
              <a:t>Business Case &amp; Impact</a:t>
            </a:r>
          </a:p>
        </p:txBody>
      </p:sp>
      <p:sp>
        <p:nvSpPr>
          <p:cNvPr id="3" name="Text Placeholder 2">
            <a:extLst>
              <a:ext uri="{FF2B5EF4-FFF2-40B4-BE49-F238E27FC236}">
                <a16:creationId xmlns:a16="http://schemas.microsoft.com/office/drawing/2014/main" id="{E2280700-EABC-24A7-11C9-18554FB54C30}"/>
              </a:ext>
            </a:extLst>
          </p:cNvPr>
          <p:cNvSpPr>
            <a:spLocks noGrp="1"/>
          </p:cNvSpPr>
          <p:nvPr>
            <p:ph type="body" sz="quarter" idx="37"/>
          </p:nvPr>
        </p:nvSpPr>
        <p:spPr/>
        <p:txBody>
          <a:bodyPr/>
          <a:lstStyle/>
          <a:p>
            <a:r>
              <a:rPr lang="en-US" sz="1600" dirty="0"/>
              <a:t>$4700+ yearly cost savings</a:t>
            </a:r>
          </a:p>
          <a:p>
            <a:r>
              <a:rPr lang="en-US" dirty="0"/>
              <a:t>Fewer re-estimations</a:t>
            </a:r>
          </a:p>
          <a:p>
            <a:r>
              <a:rPr lang="en-US" dirty="0"/>
              <a:t>Two tools in one | Confidence voting | Cross-ceremony analytics | No ads | Full control</a:t>
            </a:r>
          </a:p>
        </p:txBody>
      </p:sp>
      <p:sp>
        <p:nvSpPr>
          <p:cNvPr id="5" name="Text Placeholder 4">
            <a:extLst>
              <a:ext uri="{FF2B5EF4-FFF2-40B4-BE49-F238E27FC236}">
                <a16:creationId xmlns:a16="http://schemas.microsoft.com/office/drawing/2014/main" id="{1EE2BAE8-1E04-1EAC-90B1-D62BC5ED1CAD}"/>
              </a:ext>
            </a:extLst>
          </p:cNvPr>
          <p:cNvSpPr>
            <a:spLocks noGrp="1"/>
          </p:cNvSpPr>
          <p:nvPr>
            <p:ph type="body" sz="quarter" idx="50"/>
          </p:nvPr>
        </p:nvSpPr>
        <p:spPr/>
        <p:txBody>
          <a:bodyPr/>
          <a:lstStyle/>
          <a:p>
            <a:endParaRPr lang="en-US" dirty="0"/>
          </a:p>
        </p:txBody>
      </p:sp>
      <p:graphicFrame>
        <p:nvGraphicFramePr>
          <p:cNvPr id="7" name="Chart Placeholder 6">
            <a:extLst>
              <a:ext uri="{FF2B5EF4-FFF2-40B4-BE49-F238E27FC236}">
                <a16:creationId xmlns:a16="http://schemas.microsoft.com/office/drawing/2014/main" id="{144D52F0-D242-FB21-BC33-B75E99FEB73A}"/>
              </a:ext>
            </a:extLst>
          </p:cNvPr>
          <p:cNvGraphicFramePr>
            <a:graphicFrameLocks noGrp="1"/>
          </p:cNvGraphicFramePr>
          <p:nvPr>
            <p:ph type="chart" sz="quarter" idx="39"/>
            <p:extLst>
              <p:ext uri="{D42A27DB-BD31-4B8C-83A1-F6EECF244321}">
                <p14:modId xmlns:p14="http://schemas.microsoft.com/office/powerpoint/2010/main" val="3274585468"/>
              </p:ext>
            </p:extLst>
          </p:nvPr>
        </p:nvGraphicFramePr>
        <p:xfrm>
          <a:off x="6494463" y="1357313"/>
          <a:ext cx="4330700" cy="4143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4748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871C0-98D2-DE86-3D2E-4DFD4D15E597}"/>
              </a:ext>
            </a:extLst>
          </p:cNvPr>
          <p:cNvSpPr>
            <a:spLocks noGrp="1"/>
          </p:cNvSpPr>
          <p:nvPr>
            <p:ph type="body" sz="quarter" idx="44"/>
          </p:nvPr>
        </p:nvSpPr>
        <p:spPr>
          <a:xfrm>
            <a:off x="1683037" y="907490"/>
            <a:ext cx="9003581" cy="816240"/>
          </a:xfrm>
        </p:spPr>
        <p:txBody>
          <a:bodyPr>
            <a:normAutofit fontScale="25000" lnSpcReduction="20000"/>
          </a:bodyPr>
          <a:lstStyle/>
          <a:p>
            <a:r>
              <a:rPr lang="en-US" sz="17600" dirty="0"/>
              <a:t>Implementation &amp; Resource Plan</a:t>
            </a:r>
          </a:p>
          <a:p>
            <a:endParaRPr lang="en-US" dirty="0"/>
          </a:p>
        </p:txBody>
      </p:sp>
      <p:graphicFrame>
        <p:nvGraphicFramePr>
          <p:cNvPr id="13" name="SmartArt Placeholder 12">
            <a:extLst>
              <a:ext uri="{FF2B5EF4-FFF2-40B4-BE49-F238E27FC236}">
                <a16:creationId xmlns:a16="http://schemas.microsoft.com/office/drawing/2014/main" id="{57FE2AF9-995C-6CE5-4AC8-A2F153FAA554}"/>
              </a:ext>
            </a:extLst>
          </p:cNvPr>
          <p:cNvGraphicFramePr>
            <a:graphicFrameLocks noGrp="1"/>
          </p:cNvGraphicFramePr>
          <p:nvPr>
            <p:ph type="dgm" sz="quarter" idx="53"/>
            <p:extLst>
              <p:ext uri="{D42A27DB-BD31-4B8C-83A1-F6EECF244321}">
                <p14:modId xmlns:p14="http://schemas.microsoft.com/office/powerpoint/2010/main" val="2697296364"/>
              </p:ext>
            </p:extLst>
          </p:nvPr>
        </p:nvGraphicFramePr>
        <p:xfrm>
          <a:off x="1100138" y="3600450"/>
          <a:ext cx="9991725" cy="585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69DDF661-A1A0-1615-F8B2-98B9D28107D0}"/>
              </a:ext>
            </a:extLst>
          </p:cNvPr>
          <p:cNvSpPr>
            <a:spLocks noGrp="1"/>
          </p:cNvSpPr>
          <p:nvPr>
            <p:ph type="body" sz="quarter" idx="52"/>
          </p:nvPr>
        </p:nvSpPr>
        <p:spPr>
          <a:xfrm>
            <a:off x="6626432" y="4410128"/>
            <a:ext cx="4060186" cy="1762322"/>
          </a:xfrm>
        </p:spPr>
        <p:txBody>
          <a:bodyPr>
            <a:noAutofit/>
          </a:bodyPr>
          <a:lstStyle/>
          <a:p>
            <a:pPr algn="l"/>
            <a:r>
              <a:rPr lang="en-US" b="1" dirty="0"/>
              <a:t>Timeline</a:t>
            </a:r>
            <a:r>
              <a:rPr lang="en-US" dirty="0"/>
              <a:t>: Basically Complete</a:t>
            </a:r>
          </a:p>
          <a:p>
            <a:pPr algn="l"/>
            <a:r>
              <a:rPr lang="en-US" b="1" dirty="0"/>
              <a:t>Dependencies</a:t>
            </a:r>
            <a:r>
              <a:rPr lang="en-US" dirty="0"/>
              <a:t>: Firebase/Vercel hosting (free and scalable within our needs)</a:t>
            </a:r>
          </a:p>
        </p:txBody>
      </p:sp>
      <p:sp>
        <p:nvSpPr>
          <p:cNvPr id="5" name="Text Placeholder 4">
            <a:extLst>
              <a:ext uri="{FF2B5EF4-FFF2-40B4-BE49-F238E27FC236}">
                <a16:creationId xmlns:a16="http://schemas.microsoft.com/office/drawing/2014/main" id="{E55CA296-8C3B-4008-76A9-611C6A25D80C}"/>
              </a:ext>
            </a:extLst>
          </p:cNvPr>
          <p:cNvSpPr>
            <a:spLocks noGrp="1"/>
          </p:cNvSpPr>
          <p:nvPr>
            <p:ph type="body" sz="quarter" idx="51"/>
          </p:nvPr>
        </p:nvSpPr>
        <p:spPr>
          <a:xfrm>
            <a:off x="1100138" y="4410127"/>
            <a:ext cx="5193784" cy="1762322"/>
          </a:xfrm>
        </p:spPr>
        <p:txBody>
          <a:bodyPr/>
          <a:lstStyle/>
          <a:p>
            <a:pPr algn="l"/>
            <a:r>
              <a:rPr lang="en-US" sz="1400" b="1" dirty="0"/>
              <a:t>Budget Required</a:t>
            </a:r>
            <a:r>
              <a:rPr lang="en-US" sz="1400" dirty="0"/>
              <a:t>: </a:t>
            </a:r>
            <a:r>
              <a:rPr lang="en-US" dirty="0"/>
              <a:t>$0 development (already complete)</a:t>
            </a:r>
            <a:br>
              <a:rPr lang="en-US" dirty="0"/>
            </a:br>
            <a:r>
              <a:rPr lang="en-US" b="1" dirty="0"/>
              <a:t>Resources</a:t>
            </a:r>
            <a:r>
              <a:rPr lang="en-US" dirty="0"/>
              <a:t>: Low time effort for maintenance as needed</a:t>
            </a:r>
            <a:endParaRPr lang="en-US" sz="1400" dirty="0"/>
          </a:p>
          <a:p>
            <a:endParaRPr lang="en-US" dirty="0">
              <a:highlight>
                <a:srgbClr val="FFFF00"/>
              </a:highlight>
            </a:endParaRPr>
          </a:p>
        </p:txBody>
      </p:sp>
      <p:sp>
        <p:nvSpPr>
          <p:cNvPr id="6" name="Text Placeholder 5">
            <a:extLst>
              <a:ext uri="{FF2B5EF4-FFF2-40B4-BE49-F238E27FC236}">
                <a16:creationId xmlns:a16="http://schemas.microsoft.com/office/drawing/2014/main" id="{076C3D5D-0BF0-6887-030F-4DC33340475F}"/>
              </a:ext>
            </a:extLst>
          </p:cNvPr>
          <p:cNvSpPr>
            <a:spLocks noGrp="1"/>
          </p:cNvSpPr>
          <p:nvPr>
            <p:ph type="body" sz="quarter" idx="50"/>
          </p:nvPr>
        </p:nvSpPr>
        <p:spPr>
          <a:xfrm>
            <a:off x="6271190" y="1922781"/>
            <a:ext cx="4770670" cy="1564407"/>
          </a:xfrm>
        </p:spPr>
        <p:txBody>
          <a:bodyPr/>
          <a:lstStyle/>
          <a:p>
            <a:r>
              <a:rPr lang="en-US" sz="1050" b="1" dirty="0"/>
              <a:t>Automation:</a:t>
            </a:r>
            <a:r>
              <a:rPr lang="en-US" sz="1050" dirty="0"/>
              <a:t> Self-service session creation, automated CI/CD deployment, real-time Firebase sync</a:t>
            </a:r>
          </a:p>
          <a:p>
            <a:r>
              <a:rPr lang="en-US" sz="1050" b="1" dirty="0"/>
              <a:t>Accuracy:</a:t>
            </a:r>
            <a:r>
              <a:rPr lang="en-US" sz="1050" dirty="0"/>
              <a:t> 25% reduction in re-estimation, confidence-weighted voting insights</a:t>
            </a:r>
          </a:p>
          <a:p>
            <a:r>
              <a:rPr lang="en-US" sz="1050" b="1" dirty="0"/>
              <a:t>Scalability:</a:t>
            </a:r>
            <a:r>
              <a:rPr lang="en-US" sz="1050" dirty="0"/>
              <a:t> Enterprise-ready - scales from 47 to 200+ users with no code changes, Firebase handles 100K+ connections</a:t>
            </a:r>
          </a:p>
        </p:txBody>
      </p:sp>
      <p:sp>
        <p:nvSpPr>
          <p:cNvPr id="7" name="Text Placeholder 6">
            <a:extLst>
              <a:ext uri="{FF2B5EF4-FFF2-40B4-BE49-F238E27FC236}">
                <a16:creationId xmlns:a16="http://schemas.microsoft.com/office/drawing/2014/main" id="{5A498A90-230A-AB52-068E-7681802F1FB7}"/>
              </a:ext>
            </a:extLst>
          </p:cNvPr>
          <p:cNvSpPr>
            <a:spLocks noGrp="1"/>
          </p:cNvSpPr>
          <p:nvPr>
            <p:ph type="body" sz="quarter" idx="49"/>
          </p:nvPr>
        </p:nvSpPr>
        <p:spPr>
          <a:xfrm>
            <a:off x="1100137" y="1922782"/>
            <a:ext cx="4995863" cy="1564407"/>
          </a:xfrm>
        </p:spPr>
        <p:txBody>
          <a:bodyPr/>
          <a:lstStyle/>
          <a:p>
            <a:r>
              <a:rPr lang="en-US" dirty="0"/>
              <a:t>A resounding </a:t>
            </a:r>
            <a:r>
              <a:rPr lang="en-US" b="1" dirty="0"/>
              <a:t>YES!</a:t>
            </a:r>
            <a:r>
              <a:rPr lang="en-US" dirty="0"/>
              <a:t> </a:t>
            </a:r>
            <a:br>
              <a:rPr lang="en-US" dirty="0"/>
            </a:br>
            <a:r>
              <a:rPr lang="en-US" dirty="0"/>
              <a:t>Already in action with all seven development teams.</a:t>
            </a:r>
          </a:p>
          <a:p>
            <a:r>
              <a:rPr lang="en-US" sz="1400" dirty="0"/>
              <a:t>Report A Bug/Feature Request works well for continuous </a:t>
            </a:r>
            <a:r>
              <a:rPr lang="en-US" dirty="0"/>
              <a:t>improvements</a:t>
            </a:r>
            <a:endParaRPr lang="en-US" sz="1400" dirty="0"/>
          </a:p>
        </p:txBody>
      </p:sp>
      <p:sp>
        <p:nvSpPr>
          <p:cNvPr id="8" name="Text Placeholder 7">
            <a:extLst>
              <a:ext uri="{FF2B5EF4-FFF2-40B4-BE49-F238E27FC236}">
                <a16:creationId xmlns:a16="http://schemas.microsoft.com/office/drawing/2014/main" id="{E113FF44-44DD-1788-9D85-A0293F1533AB}"/>
              </a:ext>
            </a:extLst>
          </p:cNvPr>
          <p:cNvSpPr>
            <a:spLocks noGrp="1"/>
          </p:cNvSpPr>
          <p:nvPr>
            <p:ph type="body" sz="quarter" idx="37"/>
          </p:nvPr>
        </p:nvSpPr>
        <p:spPr>
          <a:xfrm>
            <a:off x="2030166" y="1947619"/>
            <a:ext cx="2690507" cy="366072"/>
          </a:xfrm>
        </p:spPr>
        <p:txBody>
          <a:bodyPr/>
          <a:lstStyle/>
          <a:p>
            <a:r>
              <a:rPr lang="en-US" dirty="0"/>
              <a:t>Feasibility: Will It Work?</a:t>
            </a:r>
          </a:p>
        </p:txBody>
      </p:sp>
      <p:sp>
        <p:nvSpPr>
          <p:cNvPr id="9" name="Text Placeholder 8">
            <a:extLst>
              <a:ext uri="{FF2B5EF4-FFF2-40B4-BE49-F238E27FC236}">
                <a16:creationId xmlns:a16="http://schemas.microsoft.com/office/drawing/2014/main" id="{8DFE9F93-A6D2-7A71-CA2F-82C82B4C4BAA}"/>
              </a:ext>
            </a:extLst>
          </p:cNvPr>
          <p:cNvSpPr>
            <a:spLocks noGrp="1"/>
          </p:cNvSpPr>
          <p:nvPr>
            <p:ph type="body" sz="quarter" idx="41"/>
          </p:nvPr>
        </p:nvSpPr>
        <p:spPr>
          <a:xfrm>
            <a:off x="2261675" y="4429388"/>
            <a:ext cx="2453292" cy="366072"/>
          </a:xfrm>
        </p:spPr>
        <p:txBody>
          <a:bodyPr/>
          <a:lstStyle/>
          <a:p>
            <a:pPr algn="ctr"/>
            <a:r>
              <a:rPr lang="en-US" dirty="0"/>
              <a:t>Budget &amp; Resources</a:t>
            </a:r>
          </a:p>
        </p:txBody>
      </p:sp>
      <p:sp>
        <p:nvSpPr>
          <p:cNvPr id="10" name="Text Placeholder 9">
            <a:extLst>
              <a:ext uri="{FF2B5EF4-FFF2-40B4-BE49-F238E27FC236}">
                <a16:creationId xmlns:a16="http://schemas.microsoft.com/office/drawing/2014/main" id="{7E861EEC-242E-2D1C-5561-6E2420283E13}"/>
              </a:ext>
            </a:extLst>
          </p:cNvPr>
          <p:cNvSpPr>
            <a:spLocks noGrp="1"/>
          </p:cNvSpPr>
          <p:nvPr>
            <p:ph type="body" sz="quarter" idx="46"/>
          </p:nvPr>
        </p:nvSpPr>
        <p:spPr>
          <a:xfrm>
            <a:off x="7144648" y="1888032"/>
            <a:ext cx="3023753" cy="485245"/>
          </a:xfrm>
        </p:spPr>
        <p:txBody>
          <a:bodyPr/>
          <a:lstStyle/>
          <a:p>
            <a:r>
              <a:rPr lang="en-US" dirty="0"/>
              <a:t>Scalability &amp; Improvements</a:t>
            </a:r>
          </a:p>
          <a:p>
            <a:endParaRPr lang="en-US" dirty="0">
              <a:highlight>
                <a:srgbClr val="FFFF00"/>
              </a:highlight>
            </a:endParaRPr>
          </a:p>
        </p:txBody>
      </p:sp>
      <p:sp>
        <p:nvSpPr>
          <p:cNvPr id="11" name="Text Placeholder 10">
            <a:extLst>
              <a:ext uri="{FF2B5EF4-FFF2-40B4-BE49-F238E27FC236}">
                <a16:creationId xmlns:a16="http://schemas.microsoft.com/office/drawing/2014/main" id="{C6CD79E3-2141-431D-7886-B43A92CDB4EC}"/>
              </a:ext>
            </a:extLst>
          </p:cNvPr>
          <p:cNvSpPr>
            <a:spLocks noGrp="1"/>
          </p:cNvSpPr>
          <p:nvPr>
            <p:ph type="body" sz="quarter" idx="48"/>
          </p:nvPr>
        </p:nvSpPr>
        <p:spPr>
          <a:xfrm>
            <a:off x="6986403" y="4421894"/>
            <a:ext cx="3340244" cy="366072"/>
          </a:xfrm>
        </p:spPr>
        <p:txBody>
          <a:bodyPr/>
          <a:lstStyle/>
          <a:p>
            <a:pPr algn="ctr"/>
            <a:r>
              <a:rPr lang="en-US" dirty="0"/>
              <a:t>Extras</a:t>
            </a:r>
          </a:p>
        </p:txBody>
      </p:sp>
    </p:spTree>
    <p:extLst>
      <p:ext uri="{BB962C8B-B14F-4D97-AF65-F5344CB8AC3E}">
        <p14:creationId xmlns:p14="http://schemas.microsoft.com/office/powerpoint/2010/main" val="2776609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F191-68A8-467E-7DB9-D4DEC8EF64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6E9E5B-7C40-99C3-6C41-CDE721F013D9}"/>
              </a:ext>
            </a:extLst>
          </p:cNvPr>
          <p:cNvSpPr>
            <a:spLocks noGrp="1"/>
          </p:cNvSpPr>
          <p:nvPr>
            <p:ph type="body" sz="quarter" idx="33"/>
          </p:nvPr>
        </p:nvSpPr>
        <p:spPr>
          <a:xfrm>
            <a:off x="831003" y="654627"/>
            <a:ext cx="10360006" cy="1335035"/>
          </a:xfrm>
        </p:spPr>
        <p:txBody>
          <a:bodyPr/>
          <a:lstStyle/>
          <a:p>
            <a:pPr marL="0" indent="0">
              <a:buNone/>
            </a:pPr>
            <a:r>
              <a:rPr lang="en-US" dirty="0"/>
              <a:t>Moving Forward - Immediate Next Steps</a:t>
            </a:r>
          </a:p>
          <a:p>
            <a:pPr marL="0" indent="0">
              <a:buNone/>
            </a:pPr>
            <a:endParaRPr lang="en-US" dirty="0"/>
          </a:p>
        </p:txBody>
      </p:sp>
      <p:sp>
        <p:nvSpPr>
          <p:cNvPr id="3" name="Text Placeholder 2">
            <a:extLst>
              <a:ext uri="{FF2B5EF4-FFF2-40B4-BE49-F238E27FC236}">
                <a16:creationId xmlns:a16="http://schemas.microsoft.com/office/drawing/2014/main" id="{07A0C694-14B0-1544-0E9A-EF2159E22274}"/>
              </a:ext>
            </a:extLst>
          </p:cNvPr>
          <p:cNvSpPr>
            <a:spLocks noGrp="1"/>
          </p:cNvSpPr>
          <p:nvPr>
            <p:ph type="body" sz="quarter" idx="36"/>
          </p:nvPr>
        </p:nvSpPr>
        <p:spPr>
          <a:xfrm>
            <a:off x="3378507" y="2297542"/>
            <a:ext cx="5264997" cy="3526550"/>
          </a:xfrm>
        </p:spPr>
        <p:txBody>
          <a:bodyPr/>
          <a:lstStyle/>
          <a:p>
            <a:pPr marL="0" indent="0" algn="ctr">
              <a:buNone/>
            </a:pPr>
            <a:r>
              <a:rPr lang="en-US" b="1" dirty="0"/>
              <a:t>✓ Roll out to all development teams ✓</a:t>
            </a:r>
          </a:p>
          <a:p>
            <a:pPr marL="0" indent="0" algn="ctr">
              <a:buNone/>
            </a:pPr>
            <a:r>
              <a:rPr lang="en-US" sz="1600" i="1" dirty="0">
                <a:solidFill>
                  <a:schemeClr val="bg1"/>
                </a:solidFill>
                <a:latin typeface="Work Sans Light" pitchFamily="2" charset="77"/>
              </a:rPr>
              <a:t>Completed November 2025</a:t>
            </a:r>
          </a:p>
          <a:p>
            <a:pPr marL="0" indent="0" algn="ctr">
              <a:buNone/>
            </a:pPr>
            <a:endParaRPr lang="en-US" sz="1600" b="1" i="1" dirty="0">
              <a:solidFill>
                <a:schemeClr val="bg1"/>
              </a:solidFill>
              <a:latin typeface="Work Sans Light" pitchFamily="2" charset="77"/>
            </a:endParaRPr>
          </a:p>
          <a:p>
            <a:pPr marL="0" indent="0" algn="ctr">
              <a:buNone/>
            </a:pPr>
            <a:r>
              <a:rPr lang="en-US" b="1" dirty="0">
                <a:solidFill>
                  <a:schemeClr val="bg1"/>
                </a:solidFill>
              </a:rPr>
              <a:t>Continue utilizing during December</a:t>
            </a:r>
            <a:br>
              <a:rPr lang="en-US" b="1" dirty="0">
                <a:solidFill>
                  <a:schemeClr val="bg1"/>
                </a:solidFill>
              </a:rPr>
            </a:br>
            <a:r>
              <a:rPr lang="en-US" dirty="0">
                <a:solidFill>
                  <a:schemeClr val="bg1"/>
                </a:solidFill>
              </a:rPr>
              <a:t>Checking for bugs or user-suggested improvements</a:t>
            </a:r>
          </a:p>
          <a:p>
            <a:pPr marL="0" indent="0" algn="ctr">
              <a:buNone/>
            </a:pPr>
            <a:endParaRPr lang="en-US" sz="1600" b="1" dirty="0">
              <a:solidFill>
                <a:schemeClr val="bg1"/>
              </a:solidFill>
              <a:latin typeface="Work Sans Light" pitchFamily="2" charset="77"/>
            </a:endParaRPr>
          </a:p>
          <a:p>
            <a:pPr marL="0" indent="0" algn="ctr">
              <a:buNone/>
            </a:pPr>
            <a:r>
              <a:rPr lang="en-US" b="1" dirty="0">
                <a:solidFill>
                  <a:schemeClr val="bg1"/>
                </a:solidFill>
              </a:rPr>
              <a:t>Cancel Parabol subscription</a:t>
            </a:r>
            <a:endParaRPr lang="en-CN" sz="1600" b="1" dirty="0">
              <a:solidFill>
                <a:schemeClr val="bg1"/>
              </a:solidFill>
              <a:latin typeface="Work Sans Light" pitchFamily="2" charset="77"/>
            </a:endParaRPr>
          </a:p>
          <a:p>
            <a:endParaRPr lang="en-US" b="1" dirty="0">
              <a:highlight>
                <a:srgbClr val="FFFF00"/>
              </a:highlight>
            </a:endParaRPr>
          </a:p>
        </p:txBody>
      </p:sp>
    </p:spTree>
    <p:extLst>
      <p:ext uri="{BB962C8B-B14F-4D97-AF65-F5344CB8AC3E}">
        <p14:creationId xmlns:p14="http://schemas.microsoft.com/office/powerpoint/2010/main" val="387818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BF719-A03C-53AF-3703-9CA8932C5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BA1681-6B71-ABA6-DB6E-EF8AB7010C21}"/>
              </a:ext>
            </a:extLst>
          </p:cNvPr>
          <p:cNvSpPr>
            <a:spLocks noGrp="1"/>
          </p:cNvSpPr>
          <p:nvPr>
            <p:ph type="body" sz="quarter" idx="33"/>
          </p:nvPr>
        </p:nvSpPr>
        <p:spPr>
          <a:xfrm>
            <a:off x="831003" y="654627"/>
            <a:ext cx="10360006" cy="1335035"/>
          </a:xfrm>
        </p:spPr>
        <p:txBody>
          <a:bodyPr/>
          <a:lstStyle/>
          <a:p>
            <a:pPr marL="0" indent="0">
              <a:buNone/>
            </a:pPr>
            <a:r>
              <a:rPr lang="en-US" dirty="0"/>
              <a:t>Knowledge Share</a:t>
            </a:r>
          </a:p>
          <a:p>
            <a:pPr marL="0" indent="0">
              <a:buNone/>
            </a:pPr>
            <a:endParaRPr lang="en-US" dirty="0"/>
          </a:p>
        </p:txBody>
      </p:sp>
      <p:sp>
        <p:nvSpPr>
          <p:cNvPr id="3" name="Text Placeholder 2">
            <a:extLst>
              <a:ext uri="{FF2B5EF4-FFF2-40B4-BE49-F238E27FC236}">
                <a16:creationId xmlns:a16="http://schemas.microsoft.com/office/drawing/2014/main" id="{2931CFE3-EAE7-2613-FB05-9092FDD1DABB}"/>
              </a:ext>
            </a:extLst>
          </p:cNvPr>
          <p:cNvSpPr>
            <a:spLocks noGrp="1"/>
          </p:cNvSpPr>
          <p:nvPr>
            <p:ph type="body" sz="quarter" idx="36"/>
          </p:nvPr>
        </p:nvSpPr>
        <p:spPr>
          <a:xfrm>
            <a:off x="831003" y="2275622"/>
            <a:ext cx="5264997" cy="3526550"/>
          </a:xfrm>
          <a:ln>
            <a:solidFill>
              <a:schemeClr val="bg1"/>
            </a:solidFill>
          </a:ln>
        </p:spPr>
        <p:txBody>
          <a:bodyPr/>
          <a:lstStyle/>
          <a:p>
            <a:r>
              <a:rPr lang="en-US" sz="1400" b="1" dirty="0"/>
              <a:t>AI Pair Programming Works at Scale</a:t>
            </a:r>
            <a:r>
              <a:rPr lang="en-US" sz="1400" dirty="0"/>
              <a:t> Non-developers can build production tools with AI. Domain knowledge + clear requirements = functional software. </a:t>
            </a:r>
          </a:p>
          <a:p>
            <a:r>
              <a:rPr lang="en-US" sz="1400" b="1" dirty="0"/>
              <a:t>Remove Friction, Not Add Features</a:t>
            </a:r>
            <a:r>
              <a:rPr lang="en-US" sz="1400" dirty="0"/>
              <a:t> QR codes, memorable IDs, and single-platform access drove quick adoption. Reducing setup from 5 min to &lt;1 min has had massive impact. </a:t>
            </a:r>
          </a:p>
        </p:txBody>
      </p:sp>
      <p:sp>
        <p:nvSpPr>
          <p:cNvPr id="4" name="Text Placeholder 3">
            <a:extLst>
              <a:ext uri="{FF2B5EF4-FFF2-40B4-BE49-F238E27FC236}">
                <a16:creationId xmlns:a16="http://schemas.microsoft.com/office/drawing/2014/main" id="{3C3E9DB9-5C0C-7992-8F73-5C3D80900E32}"/>
              </a:ext>
            </a:extLst>
          </p:cNvPr>
          <p:cNvSpPr>
            <a:spLocks noGrp="1"/>
          </p:cNvSpPr>
          <p:nvPr>
            <p:ph type="body" sz="quarter" idx="37"/>
          </p:nvPr>
        </p:nvSpPr>
        <p:spPr>
          <a:xfrm>
            <a:off x="6096000" y="2275622"/>
            <a:ext cx="5264997" cy="3526550"/>
          </a:xfrm>
          <a:ln>
            <a:solidFill>
              <a:schemeClr val="bg1"/>
            </a:solidFill>
          </a:ln>
        </p:spPr>
        <p:txBody>
          <a:bodyPr/>
          <a:lstStyle/>
          <a:p>
            <a:r>
              <a:rPr lang="en-US" sz="1400" b="1" dirty="0"/>
              <a:t>Automated Testing is Essential</a:t>
            </a:r>
            <a:r>
              <a:rPr lang="en-US" sz="1400" dirty="0"/>
              <a:t> 108 tests with CI/CD accelerated development and enabled confident deployments. "Know it works" vs. "hope it works." </a:t>
            </a:r>
            <a:endParaRPr lang="en-US" sz="1400" dirty="0">
              <a:highlight>
                <a:srgbClr val="FFFF00"/>
              </a:highlight>
            </a:endParaRPr>
          </a:p>
          <a:p>
            <a:r>
              <a:rPr lang="en-US" sz="1400" b="1" dirty="0"/>
              <a:t>Solve Your Own Problems</a:t>
            </a:r>
            <a:br>
              <a:rPr lang="en-US" dirty="0"/>
            </a:br>
            <a:r>
              <a:rPr lang="en-US" sz="1400" dirty="0"/>
              <a:t>Building what I use daily ensured quality and relevance. Subject matter experts + AI = working solutions</a:t>
            </a:r>
          </a:p>
        </p:txBody>
      </p:sp>
    </p:spTree>
    <p:extLst>
      <p:ext uri="{BB962C8B-B14F-4D97-AF65-F5344CB8AC3E}">
        <p14:creationId xmlns:p14="http://schemas.microsoft.com/office/powerpoint/2010/main" val="232080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Softwriters">
      <a:dk1>
        <a:srgbClr val="000000"/>
      </a:dk1>
      <a:lt1>
        <a:srgbClr val="FFFFFF"/>
      </a:lt1>
      <a:dk2>
        <a:srgbClr val="2E3B3E"/>
      </a:dk2>
      <a:lt2>
        <a:srgbClr val="F1F3F3"/>
      </a:lt2>
      <a:accent1>
        <a:srgbClr val="F37B3F"/>
      </a:accent1>
      <a:accent2>
        <a:srgbClr val="0B496B"/>
      </a:accent2>
      <a:accent3>
        <a:srgbClr val="959EA0"/>
      </a:accent3>
      <a:accent4>
        <a:srgbClr val="85AABE"/>
      </a:accent4>
      <a:accent5>
        <a:srgbClr val="F0D7C0"/>
      </a:accent5>
      <a:accent6>
        <a:srgbClr val="803A17"/>
      </a:accent6>
      <a:hlink>
        <a:srgbClr val="F37C40"/>
      </a:hlink>
      <a:folHlink>
        <a:srgbClr val="7AABC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08536E1DE3DD4D98D13BFBC2D8763B" ma:contentTypeVersion="19" ma:contentTypeDescription="Create a new document." ma:contentTypeScope="" ma:versionID="56845fad8ab90804a3cffc1ba1750e1e">
  <xsd:schema xmlns:xsd="http://www.w3.org/2001/XMLSchema" xmlns:xs="http://www.w3.org/2001/XMLSchema" xmlns:p="http://schemas.microsoft.com/office/2006/metadata/properties" xmlns:ns2="f139cbea-190a-4f1d-8d7f-0484f14d389e" xmlns:ns3="4cfc609e-6ac4-4fd1-8d94-060ffcc6e813" targetNamespace="http://schemas.microsoft.com/office/2006/metadata/properties" ma:root="true" ma:fieldsID="88ef44b244ebe7c9a07349b07faf083d" ns2:_="" ns3:_="">
    <xsd:import namespace="f139cbea-190a-4f1d-8d7f-0484f14d389e"/>
    <xsd:import namespace="4cfc609e-6ac4-4fd1-8d94-060ffcc6e8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39cbea-190a-4f1d-8d7f-0484f14d38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3d15be3-9915-4084-90a9-118c81c1f473"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fc609e-6ac4-4fd1-8d94-060ffcc6e81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1d053fa-cc17-4c97-b7d3-552b09b91582}" ma:internalName="TaxCatchAll" ma:showField="CatchAllData" ma:web="4cfc609e-6ac4-4fd1-8d94-060ffcc6e8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139cbea-190a-4f1d-8d7f-0484f14d389e">
      <Terms xmlns="http://schemas.microsoft.com/office/infopath/2007/PartnerControls"/>
    </lcf76f155ced4ddcb4097134ff3c332f>
    <TaxCatchAll xmlns="4cfc609e-6ac4-4fd1-8d94-060ffcc6e81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D743D6-2410-4E40-8FE3-4CC313D98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39cbea-190a-4f1d-8d7f-0484f14d389e"/>
    <ds:schemaRef ds:uri="4cfc609e-6ac4-4fd1-8d94-060ffcc6e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AF20AD-88B1-46B7-8227-48A2F4EB0586}">
  <ds:schemaRefs>
    <ds:schemaRef ds:uri="f139cbea-190a-4f1d-8d7f-0484f14d389e"/>
    <ds:schemaRef ds:uri="http://purl.org/dc/terms/"/>
    <ds:schemaRef ds:uri="4cfc609e-6ac4-4fd1-8d94-060ffcc6e813"/>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5716348A-5EFD-4D2E-A002-D2EDA6AA4331}">
  <ds:schemaRefs>
    <ds:schemaRef ds:uri="http://schemas.microsoft.com/sharepoint/v3/contenttype/forms"/>
  </ds:schemaRefs>
</ds:datastoreItem>
</file>

<file path=docMetadata/LabelInfo.xml><?xml version="1.0" encoding="utf-8"?>
<clbl:labelList xmlns:clbl="http://schemas.microsoft.com/office/2020/mipLabelMetadata">
  <clbl:label id="{3cfcb219-4834-4845-a471-11a3f549a36c}" enabled="0" method="" siteId="{3cfcb219-4834-4845-a471-11a3f549a36c}" removed="1"/>
</clbl:labelList>
</file>

<file path=docProps/app.xml><?xml version="1.0" encoding="utf-8"?>
<Properties xmlns="http://schemas.openxmlformats.org/officeDocument/2006/extended-properties" xmlns:vt="http://schemas.openxmlformats.org/officeDocument/2006/docPropsVTypes">
  <Template/>
  <TotalTime>5594</TotalTime>
  <Words>1091</Words>
  <Application>Microsoft Office PowerPoint</Application>
  <PresentationFormat>Widescreen</PresentationFormat>
  <Paragraphs>177</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Work Sans Medium</vt:lpstr>
      <vt:lpstr>Work Sans Black</vt:lpstr>
      <vt:lpstr>Work Sans Light</vt:lpstr>
      <vt:lpstr>Work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薛 李</dc:creator>
  <cp:lastModifiedBy>Johnny Austin</cp:lastModifiedBy>
  <cp:revision>68</cp:revision>
  <dcterms:created xsi:type="dcterms:W3CDTF">2025-04-09T06:47:16Z</dcterms:created>
  <dcterms:modified xsi:type="dcterms:W3CDTF">2025-11-25T20:16:54Z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0x010100A008536E1DE3DD4D98D13BFBC2D8763B</vt:lpwstr>
  </property>
</Properties>
</file>